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0" r:id="rId4"/>
    <p:sldId id="267" r:id="rId5"/>
    <p:sldId id="272" r:id="rId6"/>
    <p:sldId id="277" r:id="rId7"/>
    <p:sldId id="273" r:id="rId8"/>
    <p:sldId id="276" r:id="rId9"/>
    <p:sldId id="278" r:id="rId10"/>
    <p:sldId id="279" r:id="rId11"/>
    <p:sldId id="274" r:id="rId12"/>
    <p:sldId id="281" r:id="rId13"/>
    <p:sldId id="282" r:id="rId14"/>
    <p:sldId id="283" r:id="rId15"/>
    <p:sldId id="285" r:id="rId16"/>
    <p:sldId id="287" r:id="rId17"/>
    <p:sldId id="290" r:id="rId18"/>
    <p:sldId id="291" r:id="rId19"/>
    <p:sldId id="266" r:id="rId20"/>
    <p:sldId id="284" r:id="rId21"/>
    <p:sldId id="286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46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84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24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34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26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44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9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53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685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07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77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0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4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2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5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07/04/2019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59547" y="6297983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Berge/GitHub-ma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Berge/GitHub-ma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.103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0.097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.078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0.097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B9B149-1837-4504-B7D2-B4A2F4FF42B8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39C2D2-2E4A-455D-A3B5-8F7E32A1D7A3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5B2E6DF-EBE9-4A1C-95FF-ECA5C702189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E3BC04-786F-485B-A63D-FFB61E65BADD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D2ED909-0001-43AB-93E9-BE47E3E7C9EE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727244A-CAD1-47CE-9F98-AFA123725EE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7967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with</a:t>
            </a:r>
            <a:r>
              <a:rPr lang="fr-FR" sz="4000" b="1" dirty="0"/>
              <a:t> </a:t>
            </a:r>
            <a:r>
              <a:rPr lang="fr-FR" sz="4000" b="1" dirty="0" err="1"/>
              <a:t>mappers</a:t>
            </a:r>
            <a:r>
              <a:rPr lang="fr-FR" sz="4000" b="1" dirty="0"/>
              <a:t> &amp; </a:t>
            </a:r>
            <a:r>
              <a:rPr lang="fr-FR" sz="4000" b="1" dirty="0" err="1"/>
              <a:t>reducers</a:t>
            </a:r>
            <a:endParaRPr lang="fr-FR" sz="4000" b="1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F4C230E-DAE1-4BCA-B8F2-E4681D8B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39932"/>
              </p:ext>
            </p:extLst>
          </p:nvPr>
        </p:nvGraphicFramePr>
        <p:xfrm>
          <a:off x="1528143" y="3173615"/>
          <a:ext cx="328645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484">
                  <a:extLst>
                    <a:ext uri="{9D8B030D-6E8A-4147-A177-3AD203B41FA5}">
                      <a16:colId xmlns:a16="http://schemas.microsoft.com/office/drawing/2014/main" val="2562687380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678174801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3065883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Commits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a@a.com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graphicFrame>
        <p:nvGraphicFramePr>
          <p:cNvPr id="33" name="Tableau 32">
            <a:extLst>
              <a:ext uri="{FF2B5EF4-FFF2-40B4-BE49-F238E27FC236}">
                <a16:creationId xmlns:a16="http://schemas.microsoft.com/office/drawing/2014/main" id="{F8BED973-9750-4E84-B919-087686AA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8708"/>
              </p:ext>
            </p:extLst>
          </p:nvPr>
        </p:nvGraphicFramePr>
        <p:xfrm>
          <a:off x="7922361" y="3173617"/>
          <a:ext cx="277881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9407">
                  <a:extLst>
                    <a:ext uri="{9D8B030D-6E8A-4147-A177-3AD203B41FA5}">
                      <a16:colId xmlns:a16="http://schemas.microsoft.com/office/drawing/2014/main" val="3094927972"/>
                    </a:ext>
                  </a:extLst>
                </a:gridCol>
                <a:gridCol w="1389407">
                  <a:extLst>
                    <a:ext uri="{9D8B030D-6E8A-4147-A177-3AD203B41FA5}">
                      <a16:colId xmlns:a16="http://schemas.microsoft.com/office/drawing/2014/main" val="186612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User/Repo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Weight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66D9587-6D41-445E-8739-EBE7B99D6523}"/>
              </a:ext>
            </a:extLst>
          </p:cNvPr>
          <p:cNvSpPr/>
          <p:nvPr/>
        </p:nvSpPr>
        <p:spPr>
          <a:xfrm>
            <a:off x="5058898" y="3898915"/>
            <a:ext cx="2778814" cy="7744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ABEEA3E-19F6-4556-AFD1-20E76110B359}"/>
              </a:ext>
            </a:extLst>
          </p:cNvPr>
          <p:cNvSpPr/>
          <p:nvPr/>
        </p:nvSpPr>
        <p:spPr>
          <a:xfrm>
            <a:off x="5535734" y="3502890"/>
            <a:ext cx="1665487" cy="156649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Page </a:t>
            </a:r>
            <a:r>
              <a:rPr lang="fr-FR" sz="2400" dirty="0" err="1">
                <a:solidFill>
                  <a:schemeClr val="tx2"/>
                </a:solidFill>
              </a:rPr>
              <a:t>Ranking</a:t>
            </a:r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51DDA6E7-D198-4E99-8461-C2276B3D600A}"/>
              </a:ext>
            </a:extLst>
          </p:cNvPr>
          <p:cNvSpPr txBox="1">
            <a:spLocks/>
          </p:cNvSpPr>
          <p:nvPr/>
        </p:nvSpPr>
        <p:spPr>
          <a:xfrm>
            <a:off x="1528143" y="2103891"/>
            <a:ext cx="3286452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Input (links)</a:t>
            </a: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E9167DC1-E91C-4C46-8801-071AEBA88D4C}"/>
              </a:ext>
            </a:extLst>
          </p:cNvPr>
          <p:cNvSpPr txBox="1">
            <a:spLocks/>
          </p:cNvSpPr>
          <p:nvPr/>
        </p:nvSpPr>
        <p:spPr>
          <a:xfrm>
            <a:off x="7201221" y="2103892"/>
            <a:ext cx="4210178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Output (</a:t>
            </a:r>
            <a:r>
              <a:rPr lang="fr-FR" sz="4000" b="1" dirty="0" err="1"/>
              <a:t>weights</a:t>
            </a:r>
            <a:r>
              <a:rPr lang="fr-FR" sz="4000" b="1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890034-521C-41BE-8CB0-B7D469871ED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169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4160578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0070C0"/>
                </a:solidFill>
              </a:rPr>
              <a:t>A     a@a.com     6</a:t>
            </a:r>
          </a:p>
          <a:p>
            <a:r>
              <a:rPr lang="fr-FR" sz="2500" dirty="0">
                <a:solidFill>
                  <a:srgbClr val="0070C0"/>
                </a:solidFill>
              </a:rPr>
              <a:t>A     b@b.com    2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400" dirty="0">
                <a:solidFill>
                  <a:srgbClr val="FF0000"/>
                </a:solidFill>
              </a:rPr>
              <a:t>A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[(a@a.com, 6), (b@b.com, 2)]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a@a.com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[(A.6)]</a:t>
            </a:r>
          </a:p>
          <a:p>
            <a:r>
              <a:rPr lang="fr-FR" sz="2400" dirty="0">
                <a:solidFill>
                  <a:srgbClr val="FF0000"/>
                </a:solidFill>
              </a:rPr>
              <a:t>b@b.com</a:t>
            </a:r>
            <a:r>
              <a:rPr lang="fr-FR" sz="2400" dirty="0"/>
              <a:t>	</a:t>
            </a:r>
            <a:r>
              <a:rPr lang="fr-FR" sz="2400" dirty="0">
                <a:solidFill>
                  <a:srgbClr val="0070C0"/>
                </a:solidFill>
              </a:rPr>
              <a:t>[(A.2)]</a:t>
            </a:r>
            <a:endParaRPr lang="fr-FR" sz="2400" b="1" dirty="0">
              <a:solidFill>
                <a:srgbClr val="0070C0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843806" y="1855230"/>
            <a:ext cx="4922096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125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(a@a.com,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a@a.com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6)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A</a:t>
            </a:r>
            <a:r>
              <a:rPr lang="fr-FR" sz="2500" dirty="0"/>
              <a:t>				</a:t>
            </a:r>
            <a:r>
              <a:rPr lang="fr-FR" sz="2500" dirty="0">
                <a:solidFill>
                  <a:srgbClr val="0070C0"/>
                </a:solidFill>
              </a:rPr>
              <a:t>(b@b.com, 2)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b@b.com</a:t>
            </a:r>
            <a:r>
              <a:rPr lang="fr-FR" sz="2500" dirty="0"/>
              <a:t>		</a:t>
            </a:r>
            <a:r>
              <a:rPr lang="fr-FR" sz="2500" dirty="0">
                <a:solidFill>
                  <a:srgbClr val="0070C0"/>
                </a:solidFill>
              </a:rPr>
              <a:t>(A, 2)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. links:{a@a.com:75%, 	b@b.com:25%}}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links:{A:100%}}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84978" y="3113317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D391367B-9E5C-4AC4-9367-F8F141DCD4B1}"/>
              </a:ext>
            </a:extLst>
          </p:cNvPr>
          <p:cNvSpPr/>
          <p:nvPr/>
        </p:nvSpPr>
        <p:spPr>
          <a:xfrm>
            <a:off x="5878284" y="4895454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DABDA1A-C31B-4246-AB94-D17E40AB79CC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F08474B2-FFD4-4A75-AB15-607883942441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67" name="Groupe 166">
                <a:extLst>
                  <a:ext uri="{FF2B5EF4-FFF2-40B4-BE49-F238E27FC236}">
                    <a16:creationId xmlns:a16="http://schemas.microsoft.com/office/drawing/2014/main" id="{7299DD32-E3BD-4EE6-8DD8-6E8FD2CE4E57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71" name="Groupe 170">
                  <a:extLst>
                    <a:ext uri="{FF2B5EF4-FFF2-40B4-BE49-F238E27FC236}">
                      <a16:creationId xmlns:a16="http://schemas.microsoft.com/office/drawing/2014/main" id="{2326DC7B-FF91-4EDF-B666-34679D926CD2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207" name="Connecteur droit 206">
                    <a:extLst>
                      <a:ext uri="{FF2B5EF4-FFF2-40B4-BE49-F238E27FC236}">
                        <a16:creationId xmlns:a16="http://schemas.microsoft.com/office/drawing/2014/main" id="{A5E24C0F-B3DE-42C7-B717-08088646C0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Connecteur droit 207">
                    <a:extLst>
                      <a:ext uri="{FF2B5EF4-FFF2-40B4-BE49-F238E27FC236}">
                        <a16:creationId xmlns:a16="http://schemas.microsoft.com/office/drawing/2014/main" id="{2FD1B1C0-E83B-4FD4-BFAE-0557B20E212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Connecteur droit 208">
                    <a:extLst>
                      <a:ext uri="{FF2B5EF4-FFF2-40B4-BE49-F238E27FC236}">
                        <a16:creationId xmlns:a16="http://schemas.microsoft.com/office/drawing/2014/main" id="{312C373D-5FAE-431B-9B08-4BD644C4825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Connecteur droit 209">
                    <a:extLst>
                      <a:ext uri="{FF2B5EF4-FFF2-40B4-BE49-F238E27FC236}">
                        <a16:creationId xmlns:a16="http://schemas.microsoft.com/office/drawing/2014/main" id="{7C396E45-EBBE-4429-B457-A9FDD5CF6E9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Connecteur droit 210">
                    <a:extLst>
                      <a:ext uri="{FF2B5EF4-FFF2-40B4-BE49-F238E27FC236}">
                        <a16:creationId xmlns:a16="http://schemas.microsoft.com/office/drawing/2014/main" id="{5E9F6101-0F9A-4096-AE47-375D7BC894E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necteur droit 211">
                    <a:extLst>
                      <a:ext uri="{FF2B5EF4-FFF2-40B4-BE49-F238E27FC236}">
                        <a16:creationId xmlns:a16="http://schemas.microsoft.com/office/drawing/2014/main" id="{14D6DCC7-A63B-48B1-8605-D13738698B3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Connecteur droit 212">
                    <a:extLst>
                      <a:ext uri="{FF2B5EF4-FFF2-40B4-BE49-F238E27FC236}">
                        <a16:creationId xmlns:a16="http://schemas.microsoft.com/office/drawing/2014/main" id="{C3008053-3FF0-4C17-8BCE-5BE21020619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Connecteur droit 213">
                    <a:extLst>
                      <a:ext uri="{FF2B5EF4-FFF2-40B4-BE49-F238E27FC236}">
                        <a16:creationId xmlns:a16="http://schemas.microsoft.com/office/drawing/2014/main" id="{459D1E66-AEAF-42C5-A426-B8A71AECA31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Groupe 171">
                  <a:extLst>
                    <a:ext uri="{FF2B5EF4-FFF2-40B4-BE49-F238E27FC236}">
                      <a16:creationId xmlns:a16="http://schemas.microsoft.com/office/drawing/2014/main" id="{355DCAFF-7D78-498B-848D-7B9095EC4F31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8DC3333A-F0A0-43A3-ABDC-F3871E3F253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6E440334-BBC6-4990-A63A-2AAA30D4CED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526B1964-15F4-4E94-824E-BCEFFF0E50D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30347DF-AD10-443E-BAD1-0BAADA9118D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AD7459F7-0752-40EA-8D7B-7D0BFF075C6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35AC761A-8BD1-4BB6-9E28-A48B771FA3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DBC05B8B-460A-4028-89F0-B74FA76E4D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2CEC6E28-C43D-4237-A6B9-E3C76225D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7DCB81BD-927A-4286-8CCE-879417E19334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F75FE21A-31F7-42F6-B2F1-30BC592DA4D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12450C61-7EFB-4A14-B7CE-9B9B6DEA0E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96315920-282A-4193-A9A8-ACE30CAF6E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5450F30-3079-4B00-8CA0-24F675D9D9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58AB1133-ACC3-4A6E-B5C4-3FFE804C0C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D07FC900-89A4-49E0-8C19-AFCE8EB4515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EC45993B-CDB2-41D5-BBCC-5FE9D1D1107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640F23CD-E18D-4D3F-8EE5-6A1E062A937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C445BE5C-D1E2-4812-AC20-B52FC51D54CC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DA326BD6-5052-493D-A4A5-497F07F1CDE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84F80C88-2493-4997-B458-980D18EA4CB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73942957-FF55-444D-A0E6-566B03F27B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B605A43D-F05B-48A5-A376-A174375297F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3F13AB3-377F-4642-B099-1900E1F276B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1EFB6809-D883-4944-9DF8-84D48ED3EA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2C3EEB4A-4D99-4372-BD76-494569F7C6E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AE33D8CD-C5C3-4CF3-8201-AB2945C356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Ellipse 174">
                  <a:extLst>
                    <a:ext uri="{FF2B5EF4-FFF2-40B4-BE49-F238E27FC236}">
                      <a16:creationId xmlns:a16="http://schemas.microsoft.com/office/drawing/2014/main" id="{FF492CC5-9D9C-4B6A-8FA4-23ABC16F721B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6" name="Ellipse 175">
                  <a:extLst>
                    <a:ext uri="{FF2B5EF4-FFF2-40B4-BE49-F238E27FC236}">
                      <a16:creationId xmlns:a16="http://schemas.microsoft.com/office/drawing/2014/main" id="{5701ABF9-5336-4A37-A0E8-F9D244F559D8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77" name="ZoneTexte 176">
                  <a:extLst>
                    <a:ext uri="{FF2B5EF4-FFF2-40B4-BE49-F238E27FC236}">
                      <a16:creationId xmlns:a16="http://schemas.microsoft.com/office/drawing/2014/main" id="{6CB09CF0-3644-475E-8341-284DD464A636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8" name="ZoneTexte 177">
                  <a:extLst>
                    <a:ext uri="{FF2B5EF4-FFF2-40B4-BE49-F238E27FC236}">
                      <a16:creationId xmlns:a16="http://schemas.microsoft.com/office/drawing/2014/main" id="{1E72DF61-B41F-4853-B8BF-C888471DAAC0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9" name="Connecteur : en arc 178">
                  <a:extLst>
                    <a:ext uri="{FF2B5EF4-FFF2-40B4-BE49-F238E27FC236}">
                      <a16:creationId xmlns:a16="http://schemas.microsoft.com/office/drawing/2014/main" id="{CA85FDBC-3F74-4599-B089-5DDB42C2F14A}"/>
                    </a:ext>
                  </a:extLst>
                </p:cNvPr>
                <p:cNvCxnSpPr>
                  <a:stCxn id="175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necteur : en arc 179">
                  <a:extLst>
                    <a:ext uri="{FF2B5EF4-FFF2-40B4-BE49-F238E27FC236}">
                      <a16:creationId xmlns:a16="http://schemas.microsoft.com/office/drawing/2014/main" id="{25282C5E-BD63-44C5-9F5C-D793A6815674}"/>
                    </a:ext>
                  </a:extLst>
                </p:cNvPr>
                <p:cNvCxnSpPr>
                  <a:cxnSpLocks/>
                  <a:stCxn id="175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necteur : en arc 180">
                  <a:extLst>
                    <a:ext uri="{FF2B5EF4-FFF2-40B4-BE49-F238E27FC236}">
                      <a16:creationId xmlns:a16="http://schemas.microsoft.com/office/drawing/2014/main" id="{F332D372-0697-4558-A68B-3AB0A2EB0A4D}"/>
                    </a:ext>
                  </a:extLst>
                </p:cNvPr>
                <p:cNvCxnSpPr>
                  <a:cxnSpLocks/>
                  <a:endCxn id="176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necteur : en arc 181">
                  <a:extLst>
                    <a:ext uri="{FF2B5EF4-FFF2-40B4-BE49-F238E27FC236}">
                      <a16:creationId xmlns:a16="http://schemas.microsoft.com/office/drawing/2014/main" id="{85E66131-27B2-4E70-999F-270174252713}"/>
                    </a:ext>
                  </a:extLst>
                </p:cNvPr>
                <p:cNvCxnSpPr>
                  <a:cxnSpLocks/>
                  <a:endCxn id="176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12F51405-B8BF-4165-A804-466654AF15B0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9" name="Connecteur : en arc 168">
                <a:extLst>
                  <a:ext uri="{FF2B5EF4-FFF2-40B4-BE49-F238E27FC236}">
                    <a16:creationId xmlns:a16="http://schemas.microsoft.com/office/drawing/2014/main" id="{56E004C5-8FA1-43EC-810A-3FFA22CC95BB}"/>
                  </a:ext>
                </a:extLst>
              </p:cNvPr>
              <p:cNvCxnSpPr>
                <a:cxnSpLocks/>
                <a:endCxn id="168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eur : en arc 169">
                <a:extLst>
                  <a:ext uri="{FF2B5EF4-FFF2-40B4-BE49-F238E27FC236}">
                    <a16:creationId xmlns:a16="http://schemas.microsoft.com/office/drawing/2014/main" id="{2D34BD51-1C7F-41AF-B1AF-BE8D9198D233}"/>
                  </a:ext>
                </a:extLst>
              </p:cNvPr>
              <p:cNvCxnSpPr>
                <a:cxnSpLocks/>
                <a:endCxn id="168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Connecteur : en arc 164">
              <a:extLst>
                <a:ext uri="{FF2B5EF4-FFF2-40B4-BE49-F238E27FC236}">
                  <a16:creationId xmlns:a16="http://schemas.microsoft.com/office/drawing/2014/main" id="{71A58492-A35E-4E6F-AA03-7275B1BD845D}"/>
                </a:ext>
              </a:extLst>
            </p:cNvPr>
            <p:cNvCxnSpPr>
              <a:cxnSpLocks/>
              <a:stCxn id="168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 : en arc 165">
              <a:extLst>
                <a:ext uri="{FF2B5EF4-FFF2-40B4-BE49-F238E27FC236}">
                  <a16:creationId xmlns:a16="http://schemas.microsoft.com/office/drawing/2014/main" id="{073B3F36-67A4-4C3B-A80A-6E875BD91345}"/>
                </a:ext>
              </a:extLst>
            </p:cNvPr>
            <p:cNvCxnSpPr>
              <a:cxnSpLocks/>
              <a:stCxn id="168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ZoneTexte 214">
            <a:extLst>
              <a:ext uri="{FF2B5EF4-FFF2-40B4-BE49-F238E27FC236}">
                <a16:creationId xmlns:a16="http://schemas.microsoft.com/office/drawing/2014/main" id="{5423BBD7-961C-4F19-B7AA-166850B6648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576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2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DB7EBBF-BF3B-4539-A31C-AEAABBE49D2C}"/>
              </a:ext>
            </a:extLst>
          </p:cNvPr>
          <p:cNvGrpSpPr/>
          <p:nvPr/>
        </p:nvGrpSpPr>
        <p:grpSpPr>
          <a:xfrm>
            <a:off x="1371267" y="2819398"/>
            <a:ext cx="1239338" cy="2525480"/>
            <a:chOff x="1483528" y="1920544"/>
            <a:chExt cx="1239338" cy="2525480"/>
          </a:xfrm>
        </p:grpSpPr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AA81571-7C51-4E67-8CFB-DC3F099C80DB}"/>
                </a:ext>
              </a:extLst>
            </p:cNvPr>
            <p:cNvGrpSpPr/>
            <p:nvPr/>
          </p:nvGrpSpPr>
          <p:grpSpPr>
            <a:xfrm>
              <a:off x="1887894" y="2640561"/>
              <a:ext cx="363894" cy="1066800"/>
              <a:chOff x="1595535" y="2948473"/>
              <a:chExt cx="1838130" cy="1066800"/>
            </a:xfrm>
          </p:grpSpPr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6E6271A9-8540-4F6D-855D-09A01B1185A6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32B3A869-1AA8-47EB-BA7B-DB370849EBFB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4C2E75D6-50E8-4DF3-8EAB-741FB65A2B97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C74D9E0-B9AA-4CB3-AA8F-03AB59E5ED36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61A03D29-5C2D-4A88-BF9F-4FC0FCB946C9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EB6F825B-7536-478D-86DC-F7FC80CD214F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D2276C8E-5B70-4B5E-AFA9-948D0E73D444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28A25FD1-BC74-4598-8633-F2755DFC014C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25FBC29-91F7-4CDB-B638-4D002FDE5078}"/>
                </a:ext>
              </a:extLst>
            </p:cNvPr>
            <p:cNvSpPr/>
            <p:nvPr/>
          </p:nvSpPr>
          <p:spPr>
            <a:xfrm>
              <a:off x="1524000" y="1920544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2B48536-22E0-4FA4-B74E-B0157D1D7759}"/>
                </a:ext>
              </a:extLst>
            </p:cNvPr>
            <p:cNvSpPr/>
            <p:nvPr/>
          </p:nvSpPr>
          <p:spPr>
            <a:xfrm>
              <a:off x="1483528" y="4097695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F69BD8C-40DD-4F40-AE0E-9A5B08725F2E}"/>
                </a:ext>
              </a:extLst>
            </p:cNvPr>
            <p:cNvSpPr txBox="1"/>
            <p:nvPr/>
          </p:nvSpPr>
          <p:spPr>
            <a:xfrm rot="16200000">
              <a:off x="1888578" y="2953281"/>
              <a:ext cx="122229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300" dirty="0" err="1"/>
                <a:t>Reducer</a:t>
              </a:r>
              <a:endParaRPr lang="fr-FR" sz="2300" dirty="0"/>
            </a:p>
          </p:txBody>
        </p:sp>
        <p:cxnSp>
          <p:nvCxnSpPr>
            <p:cNvPr id="10" name="Connecteur : en arc 9">
              <a:extLst>
                <a:ext uri="{FF2B5EF4-FFF2-40B4-BE49-F238E27FC236}">
                  <a16:creationId xmlns:a16="http://schemas.microsoft.com/office/drawing/2014/main" id="{C388DCDD-C5EC-4AC1-BEE4-6DC6F8A028D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1887894" y="2094709"/>
              <a:ext cx="174171" cy="5458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 : en arc 95">
              <a:extLst>
                <a:ext uri="{FF2B5EF4-FFF2-40B4-BE49-F238E27FC236}">
                  <a16:creationId xmlns:a16="http://schemas.microsoft.com/office/drawing/2014/main" id="{B25AF62D-4981-42D3-BC30-28834A092CC9}"/>
                </a:ext>
              </a:extLst>
            </p:cNvPr>
            <p:cNvCxnSpPr>
              <a:cxnSpLocks/>
              <a:endCxn id="92" idx="6"/>
            </p:cNvCxnSpPr>
            <p:nvPr/>
          </p:nvCxnSpPr>
          <p:spPr>
            <a:xfrm rot="5400000">
              <a:off x="1681808" y="3885421"/>
              <a:ext cx="552053" cy="22082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38403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</a:t>
            </a:r>
            <a:r>
              <a:rPr lang="fr-FR" sz="2500" dirty="0">
                <a:solidFill>
                  <a:srgbClr val="0070C0"/>
                </a:solidFill>
              </a:rPr>
              <a:t>	[{</a:t>
            </a:r>
            <a:r>
              <a:rPr lang="fr-FR" sz="2500" dirty="0" err="1">
                <a:solidFill>
                  <a:srgbClr val="0070C0"/>
                </a:solidFill>
              </a:rPr>
              <a:t>key:A</a:t>
            </a:r>
            <a:r>
              <a:rPr lang="fr-FR" sz="2500" dirty="0">
                <a:solidFill>
                  <a:srgbClr val="0070C0"/>
                </a:solidFill>
              </a:rPr>
              <a:t>, 	links:{a@a.com:75%, 	b@b.com:25%}},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key:a@a.com</a:t>
            </a:r>
            <a:r>
              <a:rPr lang="fr-FR" sz="2500" dirty="0">
                <a:solidFill>
                  <a:srgbClr val="0070C0"/>
                </a:solidFill>
              </a:rPr>
              <a:t>, 	links:{A:100%}},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{</a:t>
            </a:r>
            <a:r>
              <a:rPr lang="fr-FR" sz="2500" dirty="0" err="1">
                <a:solidFill>
                  <a:srgbClr val="0070C0"/>
                </a:solidFill>
              </a:rPr>
              <a:t>key:b@b.com</a:t>
            </a:r>
            <a:r>
              <a:rPr lang="fr-FR" sz="2500" dirty="0">
                <a:solidFill>
                  <a:srgbClr val="0070C0"/>
                </a:solidFill>
              </a:rPr>
              <a:t>, 	links:{A:100%}}]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	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</a:t>
            </a:r>
            <a:r>
              <a:rPr lang="fr-FR" sz="2500" dirty="0">
                <a:solidFill>
                  <a:srgbClr val="FF0000"/>
                </a:solidFill>
              </a:rPr>
              <a:t>. links:{a@a.com:75%, b@b.com:25%}}	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key:a@a.com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{</a:t>
            </a:r>
            <a:r>
              <a:rPr lang="fr-FR" sz="2500" dirty="0" err="1">
                <a:solidFill>
                  <a:srgbClr val="FF0000"/>
                </a:solidFill>
              </a:rPr>
              <a:t>key:b@b.com</a:t>
            </a:r>
            <a:r>
              <a:rPr lang="fr-FR" sz="2500" dirty="0">
                <a:solidFill>
                  <a:srgbClr val="FF0000"/>
                </a:solidFill>
              </a:rPr>
              <a:t>, links:{A:100%}}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502405" y="3913542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B76A79C-683C-4845-952A-DA6623A8BDD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739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3 to 3+N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7" y="1881660"/>
            <a:ext cx="36809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				</a:t>
            </a:r>
            <a:r>
              <a:rPr lang="fr-FR" sz="2500" dirty="0">
                <a:solidFill>
                  <a:srgbClr val="0070C0"/>
                </a:solidFill>
              </a:rPr>
              <a:t>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1/3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1/3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    [0.25]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    [0.083]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[0.333, 0.333]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506675" y="1847226"/>
            <a:ext cx="51040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   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0.333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5714321" y="310553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droite 104">
            <a:extLst>
              <a:ext uri="{FF2B5EF4-FFF2-40B4-BE49-F238E27FC236}">
                <a16:creationId xmlns:a16="http://schemas.microsoft.com/office/drawing/2014/main" id="{C62C8CAF-E26D-41CC-898E-735FA5D6E315}"/>
              </a:ext>
            </a:extLst>
          </p:cNvPr>
          <p:cNvSpPr/>
          <p:nvPr/>
        </p:nvSpPr>
        <p:spPr>
          <a:xfrm>
            <a:off x="5792204" y="4890789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5DD104E9-26D1-4C1A-A1D8-C8C94F753C16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9AD8EC78-61B1-400D-81E4-8594D9512730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159" name="Groupe 158">
                <a:extLst>
                  <a:ext uri="{FF2B5EF4-FFF2-40B4-BE49-F238E27FC236}">
                    <a16:creationId xmlns:a16="http://schemas.microsoft.com/office/drawing/2014/main" id="{A401CB33-6BD1-4DFF-993B-C686CCCF64D9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163" name="Groupe 162">
                  <a:extLst>
                    <a:ext uri="{FF2B5EF4-FFF2-40B4-BE49-F238E27FC236}">
                      <a16:creationId xmlns:a16="http://schemas.microsoft.com/office/drawing/2014/main" id="{F099FE67-57F0-4B19-AAB3-E1597D3F832E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9" name="Connecteur droit 198">
                    <a:extLst>
                      <a:ext uri="{FF2B5EF4-FFF2-40B4-BE49-F238E27FC236}">
                        <a16:creationId xmlns:a16="http://schemas.microsoft.com/office/drawing/2014/main" id="{221A253D-62E3-47AD-840F-305084BDE38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necteur droit 199">
                    <a:extLst>
                      <a:ext uri="{FF2B5EF4-FFF2-40B4-BE49-F238E27FC236}">
                        <a16:creationId xmlns:a16="http://schemas.microsoft.com/office/drawing/2014/main" id="{AEC9BA1E-ED71-4728-B78D-FAF243AE591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necteur droit 200">
                    <a:extLst>
                      <a:ext uri="{FF2B5EF4-FFF2-40B4-BE49-F238E27FC236}">
                        <a16:creationId xmlns:a16="http://schemas.microsoft.com/office/drawing/2014/main" id="{D07C63D9-AE52-46AF-989A-8B9AB578321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necteur droit 201">
                    <a:extLst>
                      <a:ext uri="{FF2B5EF4-FFF2-40B4-BE49-F238E27FC236}">
                        <a16:creationId xmlns:a16="http://schemas.microsoft.com/office/drawing/2014/main" id="{8CDB6D2A-8770-47D7-9173-6FE4313EEC1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necteur droit 202">
                    <a:extLst>
                      <a:ext uri="{FF2B5EF4-FFF2-40B4-BE49-F238E27FC236}">
                        <a16:creationId xmlns:a16="http://schemas.microsoft.com/office/drawing/2014/main" id="{82E16E17-8801-4EFD-9F32-FFA510EB7D8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Connecteur droit 203">
                    <a:extLst>
                      <a:ext uri="{FF2B5EF4-FFF2-40B4-BE49-F238E27FC236}">
                        <a16:creationId xmlns:a16="http://schemas.microsoft.com/office/drawing/2014/main" id="{56A2D08F-6BB8-4B1D-9204-F1E3708F8D3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necteur droit 204">
                    <a:extLst>
                      <a:ext uri="{FF2B5EF4-FFF2-40B4-BE49-F238E27FC236}">
                        <a16:creationId xmlns:a16="http://schemas.microsoft.com/office/drawing/2014/main" id="{11519B1C-5FBE-4AA7-95D2-8CB29950E7A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necteur droit 205">
                    <a:extLst>
                      <a:ext uri="{FF2B5EF4-FFF2-40B4-BE49-F238E27FC236}">
                        <a16:creationId xmlns:a16="http://schemas.microsoft.com/office/drawing/2014/main" id="{5E7973D7-4927-4844-B6C7-19CCC1A75A71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e 163">
                  <a:extLst>
                    <a:ext uri="{FF2B5EF4-FFF2-40B4-BE49-F238E27FC236}">
                      <a16:creationId xmlns:a16="http://schemas.microsoft.com/office/drawing/2014/main" id="{99682453-A8A3-45BA-82EA-496B077057A7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91" name="Connecteur droit 190">
                    <a:extLst>
                      <a:ext uri="{FF2B5EF4-FFF2-40B4-BE49-F238E27FC236}">
                        <a16:creationId xmlns:a16="http://schemas.microsoft.com/office/drawing/2014/main" id="{5651AB5D-6315-484B-BA3C-642383516DC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necteur droit 191">
                    <a:extLst>
                      <a:ext uri="{FF2B5EF4-FFF2-40B4-BE49-F238E27FC236}">
                        <a16:creationId xmlns:a16="http://schemas.microsoft.com/office/drawing/2014/main" id="{431C12D8-424C-48EE-9083-AF80BD472F9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necteur droit 192">
                    <a:extLst>
                      <a:ext uri="{FF2B5EF4-FFF2-40B4-BE49-F238E27FC236}">
                        <a16:creationId xmlns:a16="http://schemas.microsoft.com/office/drawing/2014/main" id="{7294C6A3-A3C9-43B3-9A69-3F90FF223B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necteur droit 193">
                    <a:extLst>
                      <a:ext uri="{FF2B5EF4-FFF2-40B4-BE49-F238E27FC236}">
                        <a16:creationId xmlns:a16="http://schemas.microsoft.com/office/drawing/2014/main" id="{82E4F088-C48D-4694-ACE7-405B36FA9AF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necteur droit 194">
                    <a:extLst>
                      <a:ext uri="{FF2B5EF4-FFF2-40B4-BE49-F238E27FC236}">
                        <a16:creationId xmlns:a16="http://schemas.microsoft.com/office/drawing/2014/main" id="{D3938ABA-0F83-488F-B2E5-8A89D5633EF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necteur droit 195">
                    <a:extLst>
                      <a:ext uri="{FF2B5EF4-FFF2-40B4-BE49-F238E27FC236}">
                        <a16:creationId xmlns:a16="http://schemas.microsoft.com/office/drawing/2014/main" id="{B2E84459-42B0-43E7-ACCA-8FD7C583E49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necteur droit 196">
                    <a:extLst>
                      <a:ext uri="{FF2B5EF4-FFF2-40B4-BE49-F238E27FC236}">
                        <a16:creationId xmlns:a16="http://schemas.microsoft.com/office/drawing/2014/main" id="{2DF001C5-B427-4DF6-B9C3-55AE7EE340A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necteur droit 197">
                    <a:extLst>
                      <a:ext uri="{FF2B5EF4-FFF2-40B4-BE49-F238E27FC236}">
                        <a16:creationId xmlns:a16="http://schemas.microsoft.com/office/drawing/2014/main" id="{AF28B158-BE6E-4D94-85BD-50CA33F2A6F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e 164">
                  <a:extLst>
                    <a:ext uri="{FF2B5EF4-FFF2-40B4-BE49-F238E27FC236}">
                      <a16:creationId xmlns:a16="http://schemas.microsoft.com/office/drawing/2014/main" id="{A0A48CFF-9D63-4B0D-AB40-96E549EFF969}"/>
                    </a:ext>
                  </a:extLst>
                </p:cNvPr>
                <p:cNvGrpSpPr/>
                <p:nvPr/>
              </p:nvGrpSpPr>
              <p:grpSpPr>
                <a:xfrm>
                  <a:off x="1110343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83" name="Connecteur droit 182">
                    <a:extLst>
                      <a:ext uri="{FF2B5EF4-FFF2-40B4-BE49-F238E27FC236}">
                        <a16:creationId xmlns:a16="http://schemas.microsoft.com/office/drawing/2014/main" id="{F7CD1582-DA39-4B7E-A1FC-C8E64A3C8B5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Connecteur droit 183">
                    <a:extLst>
                      <a:ext uri="{FF2B5EF4-FFF2-40B4-BE49-F238E27FC236}">
                        <a16:creationId xmlns:a16="http://schemas.microsoft.com/office/drawing/2014/main" id="{A4F0D065-3E42-46C0-B58C-32D3EEAEE3A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Connecteur droit 184">
                    <a:extLst>
                      <a:ext uri="{FF2B5EF4-FFF2-40B4-BE49-F238E27FC236}">
                        <a16:creationId xmlns:a16="http://schemas.microsoft.com/office/drawing/2014/main" id="{1175693D-6A71-4B26-A80F-607B3761C2B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Connecteur droit 185">
                    <a:extLst>
                      <a:ext uri="{FF2B5EF4-FFF2-40B4-BE49-F238E27FC236}">
                        <a16:creationId xmlns:a16="http://schemas.microsoft.com/office/drawing/2014/main" id="{03932EA9-5FAB-40F4-8DF0-68CCC86C750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Connecteur droit 186">
                    <a:extLst>
                      <a:ext uri="{FF2B5EF4-FFF2-40B4-BE49-F238E27FC236}">
                        <a16:creationId xmlns:a16="http://schemas.microsoft.com/office/drawing/2014/main" id="{45BB6BC4-989D-4A1C-9F91-EAE54E4CDAA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Connecteur droit 187">
                    <a:extLst>
                      <a:ext uri="{FF2B5EF4-FFF2-40B4-BE49-F238E27FC236}">
                        <a16:creationId xmlns:a16="http://schemas.microsoft.com/office/drawing/2014/main" id="{418218FF-6CA2-4005-BC4A-2DA5F53EBA2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Connecteur droit 188">
                    <a:extLst>
                      <a:ext uri="{FF2B5EF4-FFF2-40B4-BE49-F238E27FC236}">
                        <a16:creationId xmlns:a16="http://schemas.microsoft.com/office/drawing/2014/main" id="{9547CBB8-8145-48CF-AF18-149B0B39806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Connecteur droit 189">
                    <a:extLst>
                      <a:ext uri="{FF2B5EF4-FFF2-40B4-BE49-F238E27FC236}">
                        <a16:creationId xmlns:a16="http://schemas.microsoft.com/office/drawing/2014/main" id="{099AB464-56B1-494C-BD07-8FB23068F3D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B9711E2E-EEE0-48FB-8C66-72E76C7DE8A9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175" name="Connecteur droit 174">
                    <a:extLst>
                      <a:ext uri="{FF2B5EF4-FFF2-40B4-BE49-F238E27FC236}">
                        <a16:creationId xmlns:a16="http://schemas.microsoft.com/office/drawing/2014/main" id="{8863A060-825D-4C68-BF41-C3DB4E0B725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Connecteur droit 175">
                    <a:extLst>
                      <a:ext uri="{FF2B5EF4-FFF2-40B4-BE49-F238E27FC236}">
                        <a16:creationId xmlns:a16="http://schemas.microsoft.com/office/drawing/2014/main" id="{AC480951-578A-43D9-AD9F-76DFF9ABC44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Connecteur droit 176">
                    <a:extLst>
                      <a:ext uri="{FF2B5EF4-FFF2-40B4-BE49-F238E27FC236}">
                        <a16:creationId xmlns:a16="http://schemas.microsoft.com/office/drawing/2014/main" id="{5B28198D-5D2B-43D5-9CBC-5ACC7FBC0F7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Connecteur droit 177">
                    <a:extLst>
                      <a:ext uri="{FF2B5EF4-FFF2-40B4-BE49-F238E27FC236}">
                        <a16:creationId xmlns:a16="http://schemas.microsoft.com/office/drawing/2014/main" id="{2F500484-E981-42B3-A0BB-0095FE4FA54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Connecteur droit 178">
                    <a:extLst>
                      <a:ext uri="{FF2B5EF4-FFF2-40B4-BE49-F238E27FC236}">
                        <a16:creationId xmlns:a16="http://schemas.microsoft.com/office/drawing/2014/main" id="{BC590FA5-A85C-45BA-8A1E-E8FCD476C1E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Connecteur droit 179">
                    <a:extLst>
                      <a:ext uri="{FF2B5EF4-FFF2-40B4-BE49-F238E27FC236}">
                        <a16:creationId xmlns:a16="http://schemas.microsoft.com/office/drawing/2014/main" id="{046C4502-043F-4046-9B62-4B420E20D9E7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Connecteur droit 180">
                    <a:extLst>
                      <a:ext uri="{FF2B5EF4-FFF2-40B4-BE49-F238E27FC236}">
                        <a16:creationId xmlns:a16="http://schemas.microsoft.com/office/drawing/2014/main" id="{2E435FC8-5F19-409B-8E00-C7105740716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Connecteur droit 181">
                    <a:extLst>
                      <a:ext uri="{FF2B5EF4-FFF2-40B4-BE49-F238E27FC236}">
                        <a16:creationId xmlns:a16="http://schemas.microsoft.com/office/drawing/2014/main" id="{FC0748FD-F5ED-4E2A-97EE-75B9DDDC81E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DA36F98D-9FD0-43BF-B9B7-2822FF184C1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505A773D-1684-49FE-ACA1-E2FEFD6B6BEB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169" name="ZoneTexte 168">
                  <a:extLst>
                    <a:ext uri="{FF2B5EF4-FFF2-40B4-BE49-F238E27FC236}">
                      <a16:creationId xmlns:a16="http://schemas.microsoft.com/office/drawing/2014/main" id="{5667B2D6-B8CF-4446-BBD7-795CC463B6E8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170" name="ZoneTexte 169">
                  <a:extLst>
                    <a:ext uri="{FF2B5EF4-FFF2-40B4-BE49-F238E27FC236}">
                      <a16:creationId xmlns:a16="http://schemas.microsoft.com/office/drawing/2014/main" id="{AA8567D7-C61B-490F-A102-B16A850694E5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171" name="Connecteur : en arc 170">
                  <a:extLst>
                    <a:ext uri="{FF2B5EF4-FFF2-40B4-BE49-F238E27FC236}">
                      <a16:creationId xmlns:a16="http://schemas.microsoft.com/office/drawing/2014/main" id="{2719490C-59E4-4F3A-863D-50F6A86682A6}"/>
                    </a:ext>
                  </a:extLst>
                </p:cNvPr>
                <p:cNvCxnSpPr>
                  <a:stCxn id="167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necteur : en arc 171">
                  <a:extLst>
                    <a:ext uri="{FF2B5EF4-FFF2-40B4-BE49-F238E27FC236}">
                      <a16:creationId xmlns:a16="http://schemas.microsoft.com/office/drawing/2014/main" id="{DDDB85D4-0E57-47AB-ACA0-6777C4D4F962}"/>
                    </a:ext>
                  </a:extLst>
                </p:cNvPr>
                <p:cNvCxnSpPr>
                  <a:cxnSpLocks/>
                  <a:stCxn id="167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necteur : en arc 172">
                  <a:extLst>
                    <a:ext uri="{FF2B5EF4-FFF2-40B4-BE49-F238E27FC236}">
                      <a16:creationId xmlns:a16="http://schemas.microsoft.com/office/drawing/2014/main" id="{A3F3B834-30BD-49B3-8544-F195235858D7}"/>
                    </a:ext>
                  </a:extLst>
                </p:cNvPr>
                <p:cNvCxnSpPr>
                  <a:cxnSpLocks/>
                  <a:endCxn id="168" idx="2"/>
                </p:cNvCxnSpPr>
                <p:nvPr/>
              </p:nvCxnSpPr>
              <p:spPr>
                <a:xfrm rot="16200000" flipH="1">
                  <a:off x="1101793" y="5594469"/>
                  <a:ext cx="552054" cy="19905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necteur : en arc 173">
                  <a:extLst>
                    <a:ext uri="{FF2B5EF4-FFF2-40B4-BE49-F238E27FC236}">
                      <a16:creationId xmlns:a16="http://schemas.microsoft.com/office/drawing/2014/main" id="{A6CE32AB-3C48-4F3B-88BE-FEDAE91D96EA}"/>
                    </a:ext>
                  </a:extLst>
                </p:cNvPr>
                <p:cNvCxnSpPr>
                  <a:cxnSpLocks/>
                  <a:endCxn id="168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24C8DB54-BE95-4B41-8252-B3497FCFA1A7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161" name="Connecteur : en arc 160">
                <a:extLst>
                  <a:ext uri="{FF2B5EF4-FFF2-40B4-BE49-F238E27FC236}">
                    <a16:creationId xmlns:a16="http://schemas.microsoft.com/office/drawing/2014/main" id="{A749723D-9B96-4916-8EFA-43DA30CCAC74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 : en arc 161">
                <a:extLst>
                  <a:ext uri="{FF2B5EF4-FFF2-40B4-BE49-F238E27FC236}">
                    <a16:creationId xmlns:a16="http://schemas.microsoft.com/office/drawing/2014/main" id="{A9CD7D97-F312-41DC-89AB-DAF965B8D0BE}"/>
                  </a:ext>
                </a:extLst>
              </p:cNvPr>
              <p:cNvCxnSpPr>
                <a:cxnSpLocks/>
                <a:endCxn id="160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Connecteur : en arc 156">
              <a:extLst>
                <a:ext uri="{FF2B5EF4-FFF2-40B4-BE49-F238E27FC236}">
                  <a16:creationId xmlns:a16="http://schemas.microsoft.com/office/drawing/2014/main" id="{1B555118-4AE6-496F-AA62-B0ECC779A2F0}"/>
                </a:ext>
              </a:extLst>
            </p:cNvPr>
            <p:cNvCxnSpPr>
              <a:cxnSpLocks/>
              <a:stCxn id="160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 : en arc 157">
              <a:extLst>
                <a:ext uri="{FF2B5EF4-FFF2-40B4-BE49-F238E27FC236}">
                  <a16:creationId xmlns:a16="http://schemas.microsoft.com/office/drawing/2014/main" id="{C0BB5E53-76F1-4D95-B8BD-482996B6232C}"/>
                </a:ext>
              </a:extLst>
            </p:cNvPr>
            <p:cNvCxnSpPr>
              <a:cxnSpLocks/>
              <a:stCxn id="160" idx="2"/>
            </p:cNvCxnSpPr>
            <p:nvPr/>
          </p:nvCxnSpPr>
          <p:spPr>
            <a:xfrm rot="10800000" flipV="1">
              <a:off x="1141484" y="3967055"/>
              <a:ext cx="224533" cy="312585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ZoneTexte 206">
            <a:extLst>
              <a:ext uri="{FF2B5EF4-FFF2-40B4-BE49-F238E27FC236}">
                <a16:creationId xmlns:a16="http://schemas.microsoft.com/office/drawing/2014/main" id="{26D5EFCB-BA85-4E87-A269-06D20EFA3EDD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376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4+N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EF29652-9559-4951-B1F0-C510481702C6}"/>
              </a:ext>
            </a:extLst>
          </p:cNvPr>
          <p:cNvSpPr txBox="1"/>
          <p:nvPr/>
        </p:nvSpPr>
        <p:spPr>
          <a:xfrm>
            <a:off x="2651566" y="1881660"/>
            <a:ext cx="390487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</a:t>
            </a:r>
            <a:r>
              <a:rPr lang="fr-FR" sz="2500" dirty="0"/>
              <a:t>	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b="1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0.25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</a:t>
            </a:r>
            <a:r>
              <a:rPr lang="fr-FR" sz="2500" dirty="0">
                <a:solidFill>
                  <a:srgbClr val="0070C0"/>
                </a:solidFill>
              </a:rPr>
              <a:t>[(…a@a.com…, 0.25),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(…b@b.com…, 0.083),</a:t>
            </a:r>
          </a:p>
          <a:p>
            <a:r>
              <a:rPr lang="fr-FR" sz="2500" dirty="0">
                <a:solidFill>
                  <a:srgbClr val="0070C0"/>
                </a:solidFill>
              </a:rPr>
              <a:t>	(…A…, 0.666)]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71186388-E45E-439F-9C43-93C1C9CFD718}"/>
              </a:ext>
            </a:extLst>
          </p:cNvPr>
          <p:cNvSpPr txBox="1"/>
          <p:nvPr/>
        </p:nvSpPr>
        <p:spPr>
          <a:xfrm>
            <a:off x="6945214" y="1847226"/>
            <a:ext cx="40275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FF0000"/>
                </a:solidFill>
              </a:rPr>
              <a:t>Key			</a:t>
            </a:r>
            <a:r>
              <a:rPr lang="fr-FR" sz="2500" b="1" dirty="0">
                <a:solidFill>
                  <a:srgbClr val="0070C0"/>
                </a:solidFill>
              </a:rPr>
              <a:t>Value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(…a@a.com…, 0.25)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(…b@b.com…, 0.083)</a:t>
            </a:r>
          </a:p>
          <a:p>
            <a:r>
              <a:rPr lang="fr-FR" sz="2500" dirty="0">
                <a:solidFill>
                  <a:srgbClr val="FF0000"/>
                </a:solidFill>
              </a:rPr>
              <a:t>_		</a:t>
            </a:r>
            <a:r>
              <a:rPr lang="fr-FR" sz="2500" dirty="0">
                <a:solidFill>
                  <a:srgbClr val="0070C0"/>
                </a:solidFill>
              </a:rPr>
              <a:t>(…A…. 0.666)</a:t>
            </a:r>
          </a:p>
          <a:p>
            <a:endParaRPr lang="fr-FR" sz="2500" dirty="0">
              <a:solidFill>
                <a:srgbClr val="0070C0"/>
              </a:solidFill>
            </a:endParaRPr>
          </a:p>
          <a:p>
            <a:endParaRPr lang="fr-FR" sz="2500" dirty="0">
              <a:solidFill>
                <a:srgbClr val="0070C0"/>
              </a:solidFill>
            </a:endParaRPr>
          </a:p>
          <a:p>
            <a:r>
              <a:rPr lang="fr-FR" sz="2500" dirty="0">
                <a:solidFill>
                  <a:srgbClr val="FF0000"/>
                </a:solidFill>
              </a:rPr>
              <a:t>…A…</a:t>
            </a:r>
            <a:r>
              <a:rPr lang="fr-FR" sz="2500" dirty="0">
                <a:solidFill>
                  <a:srgbClr val="0070C0"/>
                </a:solidFill>
              </a:rPr>
              <a:t>				0.666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…a@a.com…</a:t>
            </a:r>
            <a:r>
              <a:rPr lang="fr-FR" sz="2500" dirty="0">
                <a:solidFill>
                  <a:srgbClr val="0070C0"/>
                </a:solidFill>
              </a:rPr>
              <a:t>		0.166</a:t>
            </a:r>
          </a:p>
          <a:p>
            <a:r>
              <a:rPr lang="fr-FR" sz="2500" dirty="0">
                <a:solidFill>
                  <a:srgbClr val="FF0000"/>
                </a:solidFill>
              </a:rPr>
              <a:t>…b@b.com…</a:t>
            </a:r>
            <a:r>
              <a:rPr lang="fr-FR" sz="2500" dirty="0">
                <a:solidFill>
                  <a:srgbClr val="0070C0"/>
                </a:solidFill>
              </a:rPr>
              <a:t>	0.083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45FAFD0-9097-4DD5-A260-C5ECE4980C82}"/>
              </a:ext>
            </a:extLst>
          </p:cNvPr>
          <p:cNvSpPr/>
          <p:nvPr/>
        </p:nvSpPr>
        <p:spPr>
          <a:xfrm>
            <a:off x="6152863" y="3150626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09D43083-B3AF-4465-939B-B9B77E204F79}"/>
              </a:ext>
            </a:extLst>
          </p:cNvPr>
          <p:cNvSpPr/>
          <p:nvPr/>
        </p:nvSpPr>
        <p:spPr>
          <a:xfrm>
            <a:off x="6152864" y="5066515"/>
            <a:ext cx="757137" cy="323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5B3D90-10C1-499B-BD7A-CF44A8743317}"/>
              </a:ext>
            </a:extLst>
          </p:cNvPr>
          <p:cNvGrpSpPr/>
          <p:nvPr/>
        </p:nvGrpSpPr>
        <p:grpSpPr>
          <a:xfrm>
            <a:off x="961051" y="1855230"/>
            <a:ext cx="1612522" cy="4223643"/>
            <a:chOff x="961051" y="1855230"/>
            <a:chExt cx="1612522" cy="422364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47023B8-FB15-4278-9193-C0E3E65524EC}"/>
                </a:ext>
              </a:extLst>
            </p:cNvPr>
            <p:cNvGrpSpPr/>
            <p:nvPr/>
          </p:nvGrpSpPr>
          <p:grpSpPr>
            <a:xfrm>
              <a:off x="961051" y="1855230"/>
              <a:ext cx="1612522" cy="4223643"/>
              <a:chOff x="961051" y="1855230"/>
              <a:chExt cx="1612522" cy="4223643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C989823-D670-45E0-9DE3-CAC220A99B3B}"/>
                  </a:ext>
                </a:extLst>
              </p:cNvPr>
              <p:cNvGrpSpPr/>
              <p:nvPr/>
            </p:nvGrpSpPr>
            <p:grpSpPr>
              <a:xfrm>
                <a:off x="961051" y="1855230"/>
                <a:ext cx="1612522" cy="4223643"/>
                <a:chOff x="1110343" y="1920544"/>
                <a:chExt cx="1612522" cy="4223643"/>
              </a:xfrm>
            </p:grpSpPr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CFE6D7C6-C87C-4007-9D98-418588D7141D}"/>
                    </a:ext>
                  </a:extLst>
                </p:cNvPr>
                <p:cNvGrpSpPr/>
                <p:nvPr/>
              </p:nvGrpSpPr>
              <p:grpSpPr>
                <a:xfrm>
                  <a:off x="1110343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90" name="Connecteur droit 89">
                    <a:extLst>
                      <a:ext uri="{FF2B5EF4-FFF2-40B4-BE49-F238E27FC236}">
                        <a16:creationId xmlns:a16="http://schemas.microsoft.com/office/drawing/2014/main" id="{FC5C0E8E-A297-44B1-AA51-F8302D242A2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onnecteur droit 90">
                    <a:extLst>
                      <a:ext uri="{FF2B5EF4-FFF2-40B4-BE49-F238E27FC236}">
                        <a16:creationId xmlns:a16="http://schemas.microsoft.com/office/drawing/2014/main" id="{C6866FC6-022B-4469-9EDA-27A2BDF919AE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necteur droit 92">
                    <a:extLst>
                      <a:ext uri="{FF2B5EF4-FFF2-40B4-BE49-F238E27FC236}">
                        <a16:creationId xmlns:a16="http://schemas.microsoft.com/office/drawing/2014/main" id="{D9CC8BAB-B477-499F-885E-B9F43E9C01D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Connecteur droit 97">
                    <a:extLst>
                      <a:ext uri="{FF2B5EF4-FFF2-40B4-BE49-F238E27FC236}">
                        <a16:creationId xmlns:a16="http://schemas.microsoft.com/office/drawing/2014/main" id="{33723BD7-31E2-48D7-99A4-70B864F597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Connecteur droit 98">
                    <a:extLst>
                      <a:ext uri="{FF2B5EF4-FFF2-40B4-BE49-F238E27FC236}">
                        <a16:creationId xmlns:a16="http://schemas.microsoft.com/office/drawing/2014/main" id="{329BC286-0858-4494-B46A-04C1EC55413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Connecteur droit 99">
                    <a:extLst>
                      <a:ext uri="{FF2B5EF4-FFF2-40B4-BE49-F238E27FC236}">
                        <a16:creationId xmlns:a16="http://schemas.microsoft.com/office/drawing/2014/main" id="{5FD0A551-BF84-4E9F-8EF0-905860641368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necteur droit 101">
                    <a:extLst>
                      <a:ext uri="{FF2B5EF4-FFF2-40B4-BE49-F238E27FC236}">
                        <a16:creationId xmlns:a16="http://schemas.microsoft.com/office/drawing/2014/main" id="{0CB3AF5E-EF9F-4F5F-9DF6-92393EAD5FB5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Connecteur droit 102">
                    <a:extLst>
                      <a:ext uri="{FF2B5EF4-FFF2-40B4-BE49-F238E27FC236}">
                        <a16:creationId xmlns:a16="http://schemas.microsoft.com/office/drawing/2014/main" id="{28901CB5-9651-4ABC-940C-921768A8FA9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e 33">
                  <a:extLst>
                    <a:ext uri="{FF2B5EF4-FFF2-40B4-BE49-F238E27FC236}">
                      <a16:creationId xmlns:a16="http://schemas.microsoft.com/office/drawing/2014/main" id="{8A2BF6AF-C736-47F1-A28D-534521469488}"/>
                    </a:ext>
                  </a:extLst>
                </p:cNvPr>
                <p:cNvGrpSpPr/>
                <p:nvPr/>
              </p:nvGrpSpPr>
              <p:grpSpPr>
                <a:xfrm>
                  <a:off x="1887894" y="2640561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82" name="Connecteur droit 81">
                    <a:extLst>
                      <a:ext uri="{FF2B5EF4-FFF2-40B4-BE49-F238E27FC236}">
                        <a16:creationId xmlns:a16="http://schemas.microsoft.com/office/drawing/2014/main" id="{FF00D47C-019C-446C-A5FA-1F96DA1D08E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necteur droit 82">
                    <a:extLst>
                      <a:ext uri="{FF2B5EF4-FFF2-40B4-BE49-F238E27FC236}">
                        <a16:creationId xmlns:a16="http://schemas.microsoft.com/office/drawing/2014/main" id="{0C721806-2CA6-4EF2-BBC6-6E0B7A2631BD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Connecteur droit 83">
                    <a:extLst>
                      <a:ext uri="{FF2B5EF4-FFF2-40B4-BE49-F238E27FC236}">
                        <a16:creationId xmlns:a16="http://schemas.microsoft.com/office/drawing/2014/main" id="{ECED6A4D-AAF7-43D6-81EB-B9CD7BF60F62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necteur droit 84">
                    <a:extLst>
                      <a:ext uri="{FF2B5EF4-FFF2-40B4-BE49-F238E27FC236}">
                        <a16:creationId xmlns:a16="http://schemas.microsoft.com/office/drawing/2014/main" id="{ABFC0983-08EB-4E0F-B2BE-4DC4223B419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Connecteur droit 85">
                    <a:extLst>
                      <a:ext uri="{FF2B5EF4-FFF2-40B4-BE49-F238E27FC236}">
                        <a16:creationId xmlns:a16="http://schemas.microsoft.com/office/drawing/2014/main" id="{D2AAE500-635B-42D9-808B-80769D62AA2A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B3A0C833-1767-42E2-8156-246C3712A589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Connecteur droit 87">
                    <a:extLst>
                      <a:ext uri="{FF2B5EF4-FFF2-40B4-BE49-F238E27FC236}">
                        <a16:creationId xmlns:a16="http://schemas.microsoft.com/office/drawing/2014/main" id="{706F8D68-92E5-44C7-B34D-2F1841FDBA84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Connecteur droit 88">
                    <a:extLst>
                      <a:ext uri="{FF2B5EF4-FFF2-40B4-BE49-F238E27FC236}">
                        <a16:creationId xmlns:a16="http://schemas.microsoft.com/office/drawing/2014/main" id="{6CE72E11-A766-40F3-BBC7-71D6B3514CA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e 44">
                  <a:extLst>
                    <a:ext uri="{FF2B5EF4-FFF2-40B4-BE49-F238E27FC236}">
                      <a16:creationId xmlns:a16="http://schemas.microsoft.com/office/drawing/2014/main" id="{08F6EF97-9688-40BD-BF31-1CEF092D03AA}"/>
                    </a:ext>
                  </a:extLst>
                </p:cNvPr>
                <p:cNvGrpSpPr/>
                <p:nvPr/>
              </p:nvGrpSpPr>
              <p:grpSpPr>
                <a:xfrm>
                  <a:off x="1905000" y="4351168"/>
                  <a:ext cx="363894" cy="1066800"/>
                  <a:chOff x="1595535" y="2948473"/>
                  <a:chExt cx="1838130" cy="1066800"/>
                </a:xfrm>
              </p:grpSpPr>
              <p:cxnSp>
                <p:nvCxnSpPr>
                  <p:cNvPr id="57" name="Connecteur droit 56">
                    <a:extLst>
                      <a:ext uri="{FF2B5EF4-FFF2-40B4-BE49-F238E27FC236}">
                        <a16:creationId xmlns:a16="http://schemas.microsoft.com/office/drawing/2014/main" id="{AE072DDE-CF33-4775-9295-A90B16671CA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29484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Connecteur droit 57">
                    <a:extLst>
                      <a:ext uri="{FF2B5EF4-FFF2-40B4-BE49-F238E27FC236}">
                        <a16:creationId xmlns:a16="http://schemas.microsoft.com/office/drawing/2014/main" id="{E7806A8E-3C98-404B-AF77-1948ED8ED54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1008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cteur droit 58">
                    <a:extLst>
                      <a:ext uri="{FF2B5EF4-FFF2-40B4-BE49-F238E27FC236}">
                        <a16:creationId xmlns:a16="http://schemas.microsoft.com/office/drawing/2014/main" id="{EF1C5F60-CF6F-48AC-A914-D7DAA6FF4416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253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cteur droit 59">
                    <a:extLst>
                      <a:ext uri="{FF2B5EF4-FFF2-40B4-BE49-F238E27FC236}">
                        <a16:creationId xmlns:a16="http://schemas.microsoft.com/office/drawing/2014/main" id="{0CBAE398-C98A-4308-9178-3F7F074CF9CB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424335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necteur droit 60">
                    <a:extLst>
                      <a:ext uri="{FF2B5EF4-FFF2-40B4-BE49-F238E27FC236}">
                        <a16:creationId xmlns:a16="http://schemas.microsoft.com/office/drawing/2014/main" id="{26EDBBB6-F957-4555-956C-B129342E93CF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5767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eur droit 61">
                    <a:extLst>
                      <a:ext uri="{FF2B5EF4-FFF2-40B4-BE49-F238E27FC236}">
                        <a16:creationId xmlns:a16="http://schemas.microsoft.com/office/drawing/2014/main" id="{C0368597-3855-4975-BE97-699003352A0C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7291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necteur droit 62">
                    <a:extLst>
                      <a:ext uri="{FF2B5EF4-FFF2-40B4-BE49-F238E27FC236}">
                        <a16:creationId xmlns:a16="http://schemas.microsoft.com/office/drawing/2014/main" id="{91EC0011-AB5A-4887-B95A-B846BF7106E3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3881534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66">
                    <a:extLst>
                      <a:ext uri="{FF2B5EF4-FFF2-40B4-BE49-F238E27FC236}">
                        <a16:creationId xmlns:a16="http://schemas.microsoft.com/office/drawing/2014/main" id="{EC4C0FFE-6E3D-4B43-A03C-36928D77D590}"/>
                      </a:ext>
                    </a:extLst>
                  </p:cNvPr>
                  <p:cNvCxnSpPr/>
                  <p:nvPr/>
                </p:nvCxnSpPr>
                <p:spPr>
                  <a:xfrm>
                    <a:off x="1595535" y="4015273"/>
                    <a:ext cx="1838130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771B23D6-711D-402C-BF5F-052995679FB9}"/>
                    </a:ext>
                  </a:extLst>
                </p:cNvPr>
                <p:cNvSpPr/>
                <p:nvPr/>
              </p:nvSpPr>
              <p:spPr>
                <a:xfrm>
                  <a:off x="1524000" y="1920544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503C152A-EC90-46CE-BE04-0894AA0E81CE}"/>
                    </a:ext>
                  </a:extLst>
                </p:cNvPr>
                <p:cNvSpPr/>
                <p:nvPr/>
              </p:nvSpPr>
              <p:spPr>
                <a:xfrm>
                  <a:off x="1477347" y="5795858"/>
                  <a:ext cx="363894" cy="34832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EE1B0B98-69E9-454E-9B6E-5B77D7EB6FBC}"/>
                    </a:ext>
                  </a:extLst>
                </p:cNvPr>
                <p:cNvSpPr txBox="1"/>
                <p:nvPr/>
              </p:nvSpPr>
              <p:spPr>
                <a:xfrm rot="16200000">
                  <a:off x="1966327" y="2950820"/>
                  <a:ext cx="106680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/>
                    <a:t>Mapper</a:t>
                  </a:r>
                </a:p>
              </p:txBody>
            </p: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086E1C69-2DB1-431F-A16E-2F19BC8AAD68}"/>
                    </a:ext>
                  </a:extLst>
                </p:cNvPr>
                <p:cNvSpPr txBox="1"/>
                <p:nvPr/>
              </p:nvSpPr>
              <p:spPr>
                <a:xfrm rot="16200000">
                  <a:off x="1897905" y="4661439"/>
                  <a:ext cx="120364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300" dirty="0" err="1"/>
                    <a:t>Reducer</a:t>
                  </a:r>
                  <a:endParaRPr lang="fr-FR" sz="2300" dirty="0"/>
                </a:p>
              </p:txBody>
            </p:sp>
            <p:cxnSp>
              <p:nvCxnSpPr>
                <p:cNvPr id="50" name="Connecteur : en arc 49">
                  <a:extLst>
                    <a:ext uri="{FF2B5EF4-FFF2-40B4-BE49-F238E27FC236}">
                      <a16:creationId xmlns:a16="http://schemas.microsoft.com/office/drawing/2014/main" id="{C82DCF81-5AA1-401E-B3BA-AFE289D29E85}"/>
                    </a:ext>
                  </a:extLst>
                </p:cNvPr>
                <p:cNvCxnSpPr>
                  <a:stCxn id="46" idx="6"/>
                </p:cNvCxnSpPr>
                <p:nvPr/>
              </p:nvCxnSpPr>
              <p:spPr>
                <a:xfrm>
                  <a:off x="1887894" y="2094709"/>
                  <a:ext cx="174171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 : en arc 50">
                  <a:extLst>
                    <a:ext uri="{FF2B5EF4-FFF2-40B4-BE49-F238E27FC236}">
                      <a16:creationId xmlns:a16="http://schemas.microsoft.com/office/drawing/2014/main" id="{5227B53E-CD63-473D-A8C0-5E14CC78DC04}"/>
                    </a:ext>
                  </a:extLst>
                </p:cNvPr>
                <p:cNvCxnSpPr>
                  <a:cxnSpLocks/>
                  <a:stCxn id="46" idx="2"/>
                </p:cNvCxnSpPr>
                <p:nvPr/>
              </p:nvCxnSpPr>
              <p:spPr>
                <a:xfrm rot="10800000" flipV="1">
                  <a:off x="1278294" y="2094709"/>
                  <a:ext cx="245706" cy="54584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 : en arc 52">
                  <a:extLst>
                    <a:ext uri="{FF2B5EF4-FFF2-40B4-BE49-F238E27FC236}">
                      <a16:creationId xmlns:a16="http://schemas.microsoft.com/office/drawing/2014/main" id="{02BEF63C-A4B8-47FC-9995-079D0D354AEA}"/>
                    </a:ext>
                  </a:extLst>
                </p:cNvPr>
                <p:cNvCxnSpPr>
                  <a:cxnSpLocks/>
                  <a:endCxn id="47" idx="6"/>
                </p:cNvCxnSpPr>
                <p:nvPr/>
              </p:nvCxnSpPr>
              <p:spPr>
                <a:xfrm rot="5400000">
                  <a:off x="1675627" y="5583584"/>
                  <a:ext cx="552053" cy="22082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AF7729AD-D7F6-4617-B55F-A88191CC484E}"/>
                  </a:ext>
                </a:extLst>
              </p:cNvPr>
              <p:cNvSpPr/>
              <p:nvPr/>
            </p:nvSpPr>
            <p:spPr>
              <a:xfrm>
                <a:off x="1366016" y="3792891"/>
                <a:ext cx="363894" cy="348329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cxnSp>
            <p:nvCxnSpPr>
              <p:cNvPr id="66" name="Connecteur : en arc 65">
                <a:extLst>
                  <a:ext uri="{FF2B5EF4-FFF2-40B4-BE49-F238E27FC236}">
                    <a16:creationId xmlns:a16="http://schemas.microsoft.com/office/drawing/2014/main" id="{8055D5CB-77D3-4BDD-8C8C-D3B44E470777}"/>
                  </a:ext>
                </a:extLst>
              </p:cNvPr>
              <p:cNvCxnSpPr>
                <a:cxnSpLocks/>
                <a:endCxn id="65" idx="2"/>
              </p:cNvCxnSpPr>
              <p:nvPr/>
            </p:nvCxnSpPr>
            <p:spPr>
              <a:xfrm rot="16200000" flipH="1">
                <a:off x="1089672" y="3690711"/>
                <a:ext cx="315675" cy="237013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 : en arc 67">
                <a:extLst>
                  <a:ext uri="{FF2B5EF4-FFF2-40B4-BE49-F238E27FC236}">
                    <a16:creationId xmlns:a16="http://schemas.microsoft.com/office/drawing/2014/main" id="{359DD26A-E3E0-4E39-85A2-87D88919F406}"/>
                  </a:ext>
                </a:extLst>
              </p:cNvPr>
              <p:cNvCxnSpPr>
                <a:cxnSpLocks/>
                <a:endCxn id="65" idx="6"/>
              </p:cNvCxnSpPr>
              <p:nvPr/>
            </p:nvCxnSpPr>
            <p:spPr>
              <a:xfrm rot="5400000">
                <a:off x="1679335" y="3701957"/>
                <a:ext cx="315674" cy="214524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Connecteur : en arc 68">
              <a:extLst>
                <a:ext uri="{FF2B5EF4-FFF2-40B4-BE49-F238E27FC236}">
                  <a16:creationId xmlns:a16="http://schemas.microsoft.com/office/drawing/2014/main" id="{1D488CCA-BDAF-47DB-8DDB-573FF5173E19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>
              <a:off x="1729910" y="3967056"/>
              <a:ext cx="214525" cy="295472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6DEE42AD-9E06-4167-8C9A-C14279200B7F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905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&amp;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results</a:t>
            </a:r>
            <a:endParaRPr lang="fr-FR" sz="40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E18C14-B60E-4410-AB91-33806355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0" y="2247217"/>
            <a:ext cx="5035420" cy="3776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3B86ABD-2466-44D5-9DC7-B76DAA72A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46" y="2247216"/>
            <a:ext cx="5035420" cy="3776565"/>
          </a:xfrm>
          <a:prstGeom prst="rect">
            <a:avLst/>
          </a:prstGeom>
        </p:spPr>
      </p:pic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4734AE3-3F76-45EF-9CB4-15B1CE87E08A}"/>
              </a:ext>
            </a:extLst>
          </p:cNvPr>
          <p:cNvCxnSpPr>
            <a:cxnSpLocks/>
          </p:cNvCxnSpPr>
          <p:nvPr/>
        </p:nvCxnSpPr>
        <p:spPr>
          <a:xfrm flipH="1">
            <a:off x="6096000" y="184454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re 1">
            <a:extLst>
              <a:ext uri="{FF2B5EF4-FFF2-40B4-BE49-F238E27FC236}">
                <a16:creationId xmlns:a16="http://schemas.microsoft.com/office/drawing/2014/main" id="{BBA89098-2413-4EE1-8A65-BF4E7F470FB7}"/>
              </a:ext>
            </a:extLst>
          </p:cNvPr>
          <p:cNvSpPr txBox="1">
            <a:spLocks/>
          </p:cNvSpPr>
          <p:nvPr/>
        </p:nvSpPr>
        <p:spPr>
          <a:xfrm>
            <a:off x="634482" y="1679323"/>
            <a:ext cx="5461518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 repos, 50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1 commit</a:t>
            </a:r>
          </a:p>
        </p:txBody>
      </p:sp>
      <p:sp>
        <p:nvSpPr>
          <p:cNvPr id="68" name="Titre 1">
            <a:extLst>
              <a:ext uri="{FF2B5EF4-FFF2-40B4-BE49-F238E27FC236}">
                <a16:creationId xmlns:a16="http://schemas.microsoft.com/office/drawing/2014/main" id="{2A2BCE19-768B-406B-BD05-193D3F8C0C83}"/>
              </a:ext>
            </a:extLst>
          </p:cNvPr>
          <p:cNvSpPr txBox="1">
            <a:spLocks/>
          </p:cNvSpPr>
          <p:nvPr/>
        </p:nvSpPr>
        <p:spPr>
          <a:xfrm>
            <a:off x="6112026" y="1679323"/>
            <a:ext cx="5439272" cy="48528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000" dirty="0"/>
              <a:t>26 repos, 500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random</a:t>
            </a:r>
            <a:r>
              <a:rPr lang="fr-FR" sz="2000" dirty="0"/>
              <a:t> </a:t>
            </a:r>
            <a:r>
              <a:rPr lang="fr-FR" sz="2000" dirty="0" err="1"/>
              <a:t>commits</a:t>
            </a:r>
            <a:r>
              <a:rPr lang="fr-FR" sz="2000" dirty="0"/>
              <a:t> (1 to 100)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463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9DE034B-F2B8-466F-BFAB-A1DA39F424A6}"/>
              </a:ext>
            </a:extLst>
          </p:cNvPr>
          <p:cNvCxnSpPr>
            <a:cxnSpLocks/>
          </p:cNvCxnSpPr>
          <p:nvPr/>
        </p:nvCxnSpPr>
        <p:spPr>
          <a:xfrm>
            <a:off x="1754153" y="5225145"/>
            <a:ext cx="40852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0A412CE-6E95-4DF2-9533-390ADE87D2AE}"/>
              </a:ext>
            </a:extLst>
          </p:cNvPr>
          <p:cNvCxnSpPr>
            <a:cxnSpLocks/>
          </p:cNvCxnSpPr>
          <p:nvPr/>
        </p:nvCxnSpPr>
        <p:spPr>
          <a:xfrm flipV="1">
            <a:off x="1906553" y="4170786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E0BB134-4C88-4172-840B-3F346076B7B8}"/>
              </a:ext>
            </a:extLst>
          </p:cNvPr>
          <p:cNvCxnSpPr>
            <a:cxnSpLocks/>
          </p:cNvCxnSpPr>
          <p:nvPr/>
        </p:nvCxnSpPr>
        <p:spPr>
          <a:xfrm flipH="1">
            <a:off x="4849690" y="4525350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4C628BB-E926-4078-A32D-7CC453279F4C}"/>
              </a:ext>
            </a:extLst>
          </p:cNvPr>
          <p:cNvCxnSpPr>
            <a:cxnSpLocks/>
          </p:cNvCxnSpPr>
          <p:nvPr/>
        </p:nvCxnSpPr>
        <p:spPr>
          <a:xfrm flipH="1" flipV="1">
            <a:off x="1906554" y="5900060"/>
            <a:ext cx="1055471" cy="4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8981095-2395-47B4-A3CD-C00A02B18D9C}"/>
              </a:ext>
            </a:extLst>
          </p:cNvPr>
          <p:cNvCxnSpPr>
            <a:cxnSpLocks/>
          </p:cNvCxnSpPr>
          <p:nvPr/>
        </p:nvCxnSpPr>
        <p:spPr>
          <a:xfrm flipV="1">
            <a:off x="2970368" y="4525352"/>
            <a:ext cx="1879322" cy="136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99C42F5-6FF7-42F6-89E4-708D9EEA155C}"/>
              </a:ext>
            </a:extLst>
          </p:cNvPr>
          <p:cNvCxnSpPr>
            <a:cxnSpLocks/>
            <a:endCxn id="45" idx="6"/>
          </p:cNvCxnSpPr>
          <p:nvPr/>
        </p:nvCxnSpPr>
        <p:spPr>
          <a:xfrm flipH="1" flipV="1">
            <a:off x="2945250" y="2752439"/>
            <a:ext cx="9808" cy="31413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D4E2969-543C-4C81-9C3B-23B16F26FE0C}"/>
              </a:ext>
            </a:extLst>
          </p:cNvPr>
          <p:cNvCxnSpPr>
            <a:cxnSpLocks/>
          </p:cNvCxnSpPr>
          <p:nvPr/>
        </p:nvCxnSpPr>
        <p:spPr>
          <a:xfrm flipV="1">
            <a:off x="4851923" y="4525349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1F79A94-C1DA-48BF-9ECA-749CF9505C03}"/>
              </a:ext>
            </a:extLst>
          </p:cNvPr>
          <p:cNvSpPr txBox="1"/>
          <p:nvPr/>
        </p:nvSpPr>
        <p:spPr>
          <a:xfrm>
            <a:off x="4495805" y="519404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8060CF-CD78-4BBD-A273-783921E7EC61}"/>
              </a:ext>
            </a:extLst>
          </p:cNvPr>
          <p:cNvSpPr txBox="1"/>
          <p:nvPr/>
        </p:nvSpPr>
        <p:spPr>
          <a:xfrm>
            <a:off x="2665011" y="49246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319820-62FA-4A72-A56D-A86778639249}"/>
              </a:ext>
            </a:extLst>
          </p:cNvPr>
          <p:cNvSpPr txBox="1"/>
          <p:nvPr/>
        </p:nvSpPr>
        <p:spPr>
          <a:xfrm>
            <a:off x="3621830" y="534606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B673FF-13CE-4ADE-B997-FBFCC930FE82}"/>
              </a:ext>
            </a:extLst>
          </p:cNvPr>
          <p:cNvCxnSpPr>
            <a:cxnSpLocks/>
          </p:cNvCxnSpPr>
          <p:nvPr/>
        </p:nvCxnSpPr>
        <p:spPr>
          <a:xfrm flipV="1">
            <a:off x="3884644" y="5141170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EC02568-F4B1-4B11-B22A-43C46CD2913D}"/>
              </a:ext>
            </a:extLst>
          </p:cNvPr>
          <p:cNvSpPr txBox="1"/>
          <p:nvPr/>
        </p:nvSpPr>
        <p:spPr>
          <a:xfrm>
            <a:off x="1603323" y="5243810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1A07EA3-C6A6-434B-9D8E-4F656AB72C02}"/>
              </a:ext>
            </a:extLst>
          </p:cNvPr>
          <p:cNvCxnSpPr>
            <a:cxnSpLocks/>
          </p:cNvCxnSpPr>
          <p:nvPr/>
        </p:nvCxnSpPr>
        <p:spPr>
          <a:xfrm>
            <a:off x="1838132" y="4525349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F0BA7F1-4945-4209-9BBE-4C50DB4B21CA}"/>
              </a:ext>
            </a:extLst>
          </p:cNvPr>
          <p:cNvSpPr txBox="1"/>
          <p:nvPr/>
        </p:nvSpPr>
        <p:spPr>
          <a:xfrm>
            <a:off x="1548103" y="430763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00B1169-1822-4730-A56D-1451177F9D62}"/>
              </a:ext>
            </a:extLst>
          </p:cNvPr>
          <p:cNvSpPr txBox="1"/>
          <p:nvPr/>
        </p:nvSpPr>
        <p:spPr>
          <a:xfrm>
            <a:off x="1542665" y="5692462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19D6F80-CA01-4527-8C7F-74578A4A9A73}"/>
              </a:ext>
            </a:extLst>
          </p:cNvPr>
          <p:cNvSpPr/>
          <p:nvPr/>
        </p:nvSpPr>
        <p:spPr>
          <a:xfrm>
            <a:off x="828865" y="1735492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201AB1D-2D3E-4540-86AB-C98B2722A451}"/>
              </a:ext>
            </a:extLst>
          </p:cNvPr>
          <p:cNvSpPr/>
          <p:nvPr/>
        </p:nvSpPr>
        <p:spPr>
          <a:xfrm>
            <a:off x="5998402" y="1746204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9ED8A34-483C-47B0-96A5-C2FB668BBFA1}"/>
              </a:ext>
            </a:extLst>
          </p:cNvPr>
          <p:cNvSpPr/>
          <p:nvPr/>
        </p:nvSpPr>
        <p:spPr>
          <a:xfrm>
            <a:off x="10039648" y="237911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349B2CB-0150-4760-9102-3F40AF092286}"/>
              </a:ext>
            </a:extLst>
          </p:cNvPr>
          <p:cNvSpPr/>
          <p:nvPr/>
        </p:nvSpPr>
        <p:spPr>
          <a:xfrm>
            <a:off x="2183666" y="237164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C518A1-9535-4959-9CCF-6E5BE501F20A}"/>
              </a:ext>
            </a:extLst>
          </p:cNvPr>
          <p:cNvCxnSpPr>
            <a:cxnSpLocks/>
          </p:cNvCxnSpPr>
          <p:nvPr/>
        </p:nvCxnSpPr>
        <p:spPr>
          <a:xfrm flipV="1">
            <a:off x="2573267" y="2759909"/>
            <a:ext cx="10430" cy="314015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F1125D8-DCEE-4758-84BD-8E8EAE3BC02D}"/>
              </a:ext>
            </a:extLst>
          </p:cNvPr>
          <p:cNvCxnSpPr>
            <a:cxnSpLocks/>
          </p:cNvCxnSpPr>
          <p:nvPr/>
        </p:nvCxnSpPr>
        <p:spPr>
          <a:xfrm flipV="1">
            <a:off x="1891961" y="294781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C4654AA7-F1D9-4590-B229-2F173B4A8955}"/>
              </a:ext>
            </a:extLst>
          </p:cNvPr>
          <p:cNvCxnSpPr>
            <a:cxnSpLocks/>
          </p:cNvCxnSpPr>
          <p:nvPr/>
        </p:nvCxnSpPr>
        <p:spPr>
          <a:xfrm flipV="1">
            <a:off x="6954411" y="5187817"/>
            <a:ext cx="4214332" cy="31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1DB043F-651D-4A0C-A26B-0983C8BF4DD9}"/>
              </a:ext>
            </a:extLst>
          </p:cNvPr>
          <p:cNvCxnSpPr>
            <a:cxnSpLocks/>
          </p:cNvCxnSpPr>
          <p:nvPr/>
        </p:nvCxnSpPr>
        <p:spPr>
          <a:xfrm flipV="1">
            <a:off x="7106811" y="4164560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483458B8-61C6-4E7E-9C4D-6F43D3456201}"/>
              </a:ext>
            </a:extLst>
          </p:cNvPr>
          <p:cNvCxnSpPr>
            <a:cxnSpLocks/>
          </p:cNvCxnSpPr>
          <p:nvPr/>
        </p:nvCxnSpPr>
        <p:spPr>
          <a:xfrm flipH="1">
            <a:off x="10049948" y="4519124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3DD9CE4-3B4D-4704-998F-4CEEF25F3BD9}"/>
              </a:ext>
            </a:extLst>
          </p:cNvPr>
          <p:cNvCxnSpPr>
            <a:cxnSpLocks/>
          </p:cNvCxnSpPr>
          <p:nvPr/>
        </p:nvCxnSpPr>
        <p:spPr>
          <a:xfrm flipH="1">
            <a:off x="7106812" y="5888810"/>
            <a:ext cx="968760" cy="5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BCD9639-98EB-4531-8536-07C7A79B0127}"/>
              </a:ext>
            </a:extLst>
          </p:cNvPr>
          <p:cNvCxnSpPr>
            <a:cxnSpLocks/>
          </p:cNvCxnSpPr>
          <p:nvPr/>
        </p:nvCxnSpPr>
        <p:spPr>
          <a:xfrm flipV="1">
            <a:off x="8073339" y="4519125"/>
            <a:ext cx="1976609" cy="1369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F85CE50B-61D5-424B-BE2E-FC92E5EB9DB4}"/>
              </a:ext>
            </a:extLst>
          </p:cNvPr>
          <p:cNvCxnSpPr>
            <a:cxnSpLocks/>
            <a:endCxn id="40" idx="6"/>
          </p:cNvCxnSpPr>
          <p:nvPr/>
        </p:nvCxnSpPr>
        <p:spPr>
          <a:xfrm flipV="1">
            <a:off x="8075572" y="2809300"/>
            <a:ext cx="49022" cy="307951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7DC0748-7C7B-412F-A3D6-8F0CDCC878FD}"/>
              </a:ext>
            </a:extLst>
          </p:cNvPr>
          <p:cNvCxnSpPr>
            <a:cxnSpLocks/>
          </p:cNvCxnSpPr>
          <p:nvPr/>
        </p:nvCxnSpPr>
        <p:spPr>
          <a:xfrm flipV="1">
            <a:off x="10052181" y="4519123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617138E8-EF4C-4F12-9268-93697969EDC8}"/>
              </a:ext>
            </a:extLst>
          </p:cNvPr>
          <p:cNvSpPr txBox="1"/>
          <p:nvPr/>
        </p:nvSpPr>
        <p:spPr>
          <a:xfrm>
            <a:off x="9752043" y="5187817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215F8F-CFA8-4978-A70B-62AF7A8FC488}"/>
              </a:ext>
            </a:extLst>
          </p:cNvPr>
          <p:cNvSpPr txBox="1"/>
          <p:nvPr/>
        </p:nvSpPr>
        <p:spPr>
          <a:xfrm>
            <a:off x="7781524" y="4908681"/>
            <a:ext cx="3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28C4DC9-A606-4526-A1C6-17F963AAC7CA}"/>
              </a:ext>
            </a:extLst>
          </p:cNvPr>
          <p:cNvSpPr txBox="1"/>
          <p:nvPr/>
        </p:nvSpPr>
        <p:spPr>
          <a:xfrm>
            <a:off x="8794097" y="5330506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D43BB46-C3B6-4F05-A9B9-945D5930F430}"/>
              </a:ext>
            </a:extLst>
          </p:cNvPr>
          <p:cNvCxnSpPr>
            <a:cxnSpLocks/>
          </p:cNvCxnSpPr>
          <p:nvPr/>
        </p:nvCxnSpPr>
        <p:spPr>
          <a:xfrm flipV="1">
            <a:off x="9056911" y="5125613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CD887254-AF54-431E-AB9F-49BFB8D20B5F}"/>
              </a:ext>
            </a:extLst>
          </p:cNvPr>
          <p:cNvSpPr txBox="1"/>
          <p:nvPr/>
        </p:nvSpPr>
        <p:spPr>
          <a:xfrm>
            <a:off x="6803581" y="52375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5B312505-1B34-427F-9BD3-85ADB4C78AEF}"/>
              </a:ext>
            </a:extLst>
          </p:cNvPr>
          <p:cNvCxnSpPr>
            <a:cxnSpLocks/>
          </p:cNvCxnSpPr>
          <p:nvPr/>
        </p:nvCxnSpPr>
        <p:spPr>
          <a:xfrm>
            <a:off x="7038390" y="4519123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A5949DFC-C23E-4876-B980-7833A0A4B42B}"/>
              </a:ext>
            </a:extLst>
          </p:cNvPr>
          <p:cNvCxnSpPr>
            <a:cxnSpLocks/>
          </p:cNvCxnSpPr>
          <p:nvPr/>
        </p:nvCxnSpPr>
        <p:spPr>
          <a:xfrm flipH="1" flipV="1">
            <a:off x="10433845" y="2763016"/>
            <a:ext cx="4002" cy="244035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11FCD0C7-599C-45DA-B347-C68C796814EF}"/>
              </a:ext>
            </a:extLst>
          </p:cNvPr>
          <p:cNvSpPr txBox="1"/>
          <p:nvPr/>
        </p:nvSpPr>
        <p:spPr>
          <a:xfrm>
            <a:off x="6719872" y="42819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DC7CD34-1377-4D3B-87CD-FD7263D4E40E}"/>
              </a:ext>
            </a:extLst>
          </p:cNvPr>
          <p:cNvSpPr txBox="1"/>
          <p:nvPr/>
        </p:nvSpPr>
        <p:spPr>
          <a:xfrm>
            <a:off x="6714434" y="5666795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A5D5FC-830E-401A-A385-AAA1A6A730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8865" y="2798588"/>
            <a:ext cx="916351" cy="10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roix 88">
            <a:extLst>
              <a:ext uri="{FF2B5EF4-FFF2-40B4-BE49-F238E27FC236}">
                <a16:creationId xmlns:a16="http://schemas.microsoft.com/office/drawing/2014/main" id="{452D7685-F30F-4010-87CB-AD11C5379260}"/>
              </a:ext>
            </a:extLst>
          </p:cNvPr>
          <p:cNvSpPr/>
          <p:nvPr/>
        </p:nvSpPr>
        <p:spPr>
          <a:xfrm rot="2666007">
            <a:off x="1777508" y="270406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roix 89">
            <a:extLst>
              <a:ext uri="{FF2B5EF4-FFF2-40B4-BE49-F238E27FC236}">
                <a16:creationId xmlns:a16="http://schemas.microsoft.com/office/drawing/2014/main" id="{3D5135C8-9370-4CAA-BC9A-91EBDC68B6B9}"/>
              </a:ext>
            </a:extLst>
          </p:cNvPr>
          <p:cNvSpPr/>
          <p:nvPr/>
        </p:nvSpPr>
        <p:spPr>
          <a:xfrm rot="2666007">
            <a:off x="2485748" y="2654490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roix 90">
            <a:extLst>
              <a:ext uri="{FF2B5EF4-FFF2-40B4-BE49-F238E27FC236}">
                <a16:creationId xmlns:a16="http://schemas.microsoft.com/office/drawing/2014/main" id="{F4016349-FD22-455A-AB63-3D08D329905F}"/>
              </a:ext>
            </a:extLst>
          </p:cNvPr>
          <p:cNvSpPr/>
          <p:nvPr/>
        </p:nvSpPr>
        <p:spPr>
          <a:xfrm rot="2666007">
            <a:off x="7011986" y="271135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roix 91">
            <a:extLst>
              <a:ext uri="{FF2B5EF4-FFF2-40B4-BE49-F238E27FC236}">
                <a16:creationId xmlns:a16="http://schemas.microsoft.com/office/drawing/2014/main" id="{5388CEEA-6CDB-4D5E-9A60-0D4266128C77}"/>
              </a:ext>
            </a:extLst>
          </p:cNvPr>
          <p:cNvSpPr/>
          <p:nvPr/>
        </p:nvSpPr>
        <p:spPr>
          <a:xfrm rot="2666007">
            <a:off x="10335897" y="2659652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2C253A-0DCF-4432-9D28-979055EAB6C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998402" y="2809300"/>
            <a:ext cx="9730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7D55FEA0-37AF-4242-9F95-9EA7A8A0C44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183666" y="2752439"/>
            <a:ext cx="291913" cy="41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71A4A393-BDEA-40C8-B966-BB84391AB740}"/>
              </a:ext>
            </a:extLst>
          </p:cNvPr>
          <p:cNvCxnSpPr>
            <a:cxnSpLocks/>
            <a:endCxn id="41" idx="6"/>
          </p:cNvCxnSpPr>
          <p:nvPr/>
        </p:nvCxnSpPr>
        <p:spPr>
          <a:xfrm>
            <a:off x="10536254" y="2752437"/>
            <a:ext cx="264978" cy="7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E9520C29-9041-42B9-8D69-48A01DD15F75}"/>
              </a:ext>
            </a:extLst>
          </p:cNvPr>
          <p:cNvSpPr txBox="1"/>
          <p:nvPr/>
        </p:nvSpPr>
        <p:spPr>
          <a:xfrm>
            <a:off x="2222922" y="242404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37A542EC-0D7B-4FCB-A059-D3CB57B056BF}"/>
              </a:ext>
            </a:extLst>
          </p:cNvPr>
          <p:cNvSpPr txBox="1"/>
          <p:nvPr/>
        </p:nvSpPr>
        <p:spPr>
          <a:xfrm>
            <a:off x="10520701" y="241314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0A4FFD3-554A-4781-8F6B-27F6CDDEE8A9}"/>
              </a:ext>
            </a:extLst>
          </p:cNvPr>
          <p:cNvSpPr txBox="1"/>
          <p:nvPr/>
        </p:nvSpPr>
        <p:spPr>
          <a:xfrm>
            <a:off x="1137893" y="24011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8968469-87BE-4797-A8F3-64722523DDB1}"/>
              </a:ext>
            </a:extLst>
          </p:cNvPr>
          <p:cNvSpPr txBox="1"/>
          <p:nvPr/>
        </p:nvSpPr>
        <p:spPr>
          <a:xfrm>
            <a:off x="6342373" y="247883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83B4518-A427-4D3A-A398-8DA5ECBE8F99}"/>
              </a:ext>
            </a:extLst>
          </p:cNvPr>
          <p:cNvCxnSpPr>
            <a:cxnSpLocks/>
          </p:cNvCxnSpPr>
          <p:nvPr/>
        </p:nvCxnSpPr>
        <p:spPr>
          <a:xfrm flipV="1">
            <a:off x="7106811" y="294052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10B2FAD-54EA-49C0-ACB7-B5F8DBFD66D7}"/>
              </a:ext>
            </a:extLst>
          </p:cNvPr>
          <p:cNvCxnSpPr>
            <a:cxnSpLocks/>
          </p:cNvCxnSpPr>
          <p:nvPr/>
        </p:nvCxnSpPr>
        <p:spPr>
          <a:xfrm>
            <a:off x="2571108" y="2747732"/>
            <a:ext cx="703936" cy="47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4E6A63F6-0A4C-4913-A91B-33601590A4AC}"/>
              </a:ext>
            </a:extLst>
          </p:cNvPr>
          <p:cNvCxnSpPr>
            <a:cxnSpLocks/>
          </p:cNvCxnSpPr>
          <p:nvPr/>
        </p:nvCxnSpPr>
        <p:spPr>
          <a:xfrm>
            <a:off x="9722133" y="2751654"/>
            <a:ext cx="703936" cy="4705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2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</a:t>
            </a:r>
            <a:r>
              <a:rPr lang="fr-FR" sz="4000" b="1" dirty="0" err="1"/>
              <a:t>plotting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A936DDE-DB05-4343-8C8B-EFD904E8AE9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16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9DE034B-F2B8-466F-BFAB-A1DA39F424A6}"/>
              </a:ext>
            </a:extLst>
          </p:cNvPr>
          <p:cNvCxnSpPr>
            <a:cxnSpLocks/>
          </p:cNvCxnSpPr>
          <p:nvPr/>
        </p:nvCxnSpPr>
        <p:spPr>
          <a:xfrm>
            <a:off x="1754153" y="5225145"/>
            <a:ext cx="40852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0A412CE-6E95-4DF2-9533-390ADE87D2AE}"/>
              </a:ext>
            </a:extLst>
          </p:cNvPr>
          <p:cNvCxnSpPr>
            <a:cxnSpLocks/>
          </p:cNvCxnSpPr>
          <p:nvPr/>
        </p:nvCxnSpPr>
        <p:spPr>
          <a:xfrm flipV="1">
            <a:off x="1906553" y="4170786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E0BB134-4C88-4172-840B-3F346076B7B8}"/>
              </a:ext>
            </a:extLst>
          </p:cNvPr>
          <p:cNvCxnSpPr>
            <a:cxnSpLocks/>
          </p:cNvCxnSpPr>
          <p:nvPr/>
        </p:nvCxnSpPr>
        <p:spPr>
          <a:xfrm flipH="1">
            <a:off x="4849690" y="4525350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4C628BB-E926-4078-A32D-7CC453279F4C}"/>
              </a:ext>
            </a:extLst>
          </p:cNvPr>
          <p:cNvCxnSpPr>
            <a:cxnSpLocks/>
          </p:cNvCxnSpPr>
          <p:nvPr/>
        </p:nvCxnSpPr>
        <p:spPr>
          <a:xfrm flipH="1" flipV="1">
            <a:off x="1906554" y="5900060"/>
            <a:ext cx="1055471" cy="4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8981095-2395-47B4-A3CD-C00A02B18D9C}"/>
              </a:ext>
            </a:extLst>
          </p:cNvPr>
          <p:cNvCxnSpPr>
            <a:cxnSpLocks/>
          </p:cNvCxnSpPr>
          <p:nvPr/>
        </p:nvCxnSpPr>
        <p:spPr>
          <a:xfrm flipV="1">
            <a:off x="2970368" y="4525352"/>
            <a:ext cx="1879322" cy="13634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99C42F5-6FF7-42F6-89E4-708D9EEA155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 flipV="1">
            <a:off x="2955057" y="2798588"/>
            <a:ext cx="11774" cy="31014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D4E2969-543C-4C81-9C3B-23B16F26FE0C}"/>
              </a:ext>
            </a:extLst>
          </p:cNvPr>
          <p:cNvCxnSpPr>
            <a:cxnSpLocks/>
          </p:cNvCxnSpPr>
          <p:nvPr/>
        </p:nvCxnSpPr>
        <p:spPr>
          <a:xfrm flipV="1">
            <a:off x="4851923" y="4525349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1F79A94-C1DA-48BF-9ECA-749CF9505C03}"/>
              </a:ext>
            </a:extLst>
          </p:cNvPr>
          <p:cNvSpPr txBox="1"/>
          <p:nvPr/>
        </p:nvSpPr>
        <p:spPr>
          <a:xfrm>
            <a:off x="4495805" y="519404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8060CF-CD78-4BBD-A273-783921E7EC61}"/>
              </a:ext>
            </a:extLst>
          </p:cNvPr>
          <p:cNvSpPr txBox="1"/>
          <p:nvPr/>
        </p:nvSpPr>
        <p:spPr>
          <a:xfrm>
            <a:off x="2665011" y="49246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319820-62FA-4A72-A56D-A86778639249}"/>
              </a:ext>
            </a:extLst>
          </p:cNvPr>
          <p:cNvSpPr txBox="1"/>
          <p:nvPr/>
        </p:nvSpPr>
        <p:spPr>
          <a:xfrm>
            <a:off x="3621830" y="5346063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B673FF-13CE-4ADE-B997-FBFCC930FE82}"/>
              </a:ext>
            </a:extLst>
          </p:cNvPr>
          <p:cNvCxnSpPr>
            <a:cxnSpLocks/>
          </p:cNvCxnSpPr>
          <p:nvPr/>
        </p:nvCxnSpPr>
        <p:spPr>
          <a:xfrm flipV="1">
            <a:off x="3884644" y="5141170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EC02568-F4B1-4B11-B22A-43C46CD2913D}"/>
              </a:ext>
            </a:extLst>
          </p:cNvPr>
          <p:cNvSpPr txBox="1"/>
          <p:nvPr/>
        </p:nvSpPr>
        <p:spPr>
          <a:xfrm>
            <a:off x="1603323" y="5243810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1A07EA3-C6A6-434B-9D8E-4F656AB72C02}"/>
              </a:ext>
            </a:extLst>
          </p:cNvPr>
          <p:cNvCxnSpPr>
            <a:cxnSpLocks/>
          </p:cNvCxnSpPr>
          <p:nvPr/>
        </p:nvCxnSpPr>
        <p:spPr>
          <a:xfrm>
            <a:off x="1838132" y="4525349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F0BA7F1-4945-4209-9BBE-4C50DB4B21CA}"/>
              </a:ext>
            </a:extLst>
          </p:cNvPr>
          <p:cNvSpPr txBox="1"/>
          <p:nvPr/>
        </p:nvSpPr>
        <p:spPr>
          <a:xfrm>
            <a:off x="1548103" y="430763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00B1169-1822-4730-A56D-1451177F9D62}"/>
              </a:ext>
            </a:extLst>
          </p:cNvPr>
          <p:cNvSpPr txBox="1"/>
          <p:nvPr/>
        </p:nvSpPr>
        <p:spPr>
          <a:xfrm>
            <a:off x="1542665" y="5692462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19D6F80-CA01-4527-8C7F-74578A4A9A73}"/>
              </a:ext>
            </a:extLst>
          </p:cNvPr>
          <p:cNvSpPr/>
          <p:nvPr/>
        </p:nvSpPr>
        <p:spPr>
          <a:xfrm>
            <a:off x="828865" y="1735492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201AB1D-2D3E-4540-86AB-C98B2722A451}"/>
              </a:ext>
            </a:extLst>
          </p:cNvPr>
          <p:cNvSpPr/>
          <p:nvPr/>
        </p:nvSpPr>
        <p:spPr>
          <a:xfrm>
            <a:off x="5998402" y="1746204"/>
            <a:ext cx="2126192" cy="2126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9ED8A34-483C-47B0-96A5-C2FB668BBFA1}"/>
              </a:ext>
            </a:extLst>
          </p:cNvPr>
          <p:cNvSpPr/>
          <p:nvPr/>
        </p:nvSpPr>
        <p:spPr>
          <a:xfrm>
            <a:off x="8668046" y="237911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349B2CB-0150-4760-9102-3F40AF092286}"/>
              </a:ext>
            </a:extLst>
          </p:cNvPr>
          <p:cNvSpPr/>
          <p:nvPr/>
        </p:nvSpPr>
        <p:spPr>
          <a:xfrm>
            <a:off x="3489955" y="2371647"/>
            <a:ext cx="761584" cy="761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06C518A1-9535-4959-9CCF-6E5BE501F20A}"/>
              </a:ext>
            </a:extLst>
          </p:cNvPr>
          <p:cNvCxnSpPr>
            <a:cxnSpLocks/>
          </p:cNvCxnSpPr>
          <p:nvPr/>
        </p:nvCxnSpPr>
        <p:spPr>
          <a:xfrm flipV="1">
            <a:off x="3872573" y="2759910"/>
            <a:ext cx="17413" cy="245900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F1125D8-DCEE-4758-84BD-8E8EAE3BC02D}"/>
              </a:ext>
            </a:extLst>
          </p:cNvPr>
          <p:cNvCxnSpPr>
            <a:cxnSpLocks/>
          </p:cNvCxnSpPr>
          <p:nvPr/>
        </p:nvCxnSpPr>
        <p:spPr>
          <a:xfrm flipV="1">
            <a:off x="1891961" y="294781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C4654AA7-F1D9-4590-B229-2F173B4A8955}"/>
              </a:ext>
            </a:extLst>
          </p:cNvPr>
          <p:cNvCxnSpPr>
            <a:cxnSpLocks/>
          </p:cNvCxnSpPr>
          <p:nvPr/>
        </p:nvCxnSpPr>
        <p:spPr>
          <a:xfrm flipV="1">
            <a:off x="6954411" y="5187817"/>
            <a:ext cx="4214332" cy="31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1DB043F-651D-4A0C-A26B-0983C8BF4DD9}"/>
              </a:ext>
            </a:extLst>
          </p:cNvPr>
          <p:cNvCxnSpPr>
            <a:cxnSpLocks/>
          </p:cNvCxnSpPr>
          <p:nvPr/>
        </p:nvCxnSpPr>
        <p:spPr>
          <a:xfrm flipV="1">
            <a:off x="7106811" y="4164560"/>
            <a:ext cx="0" cy="1934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483458B8-61C6-4E7E-9C4D-6F43D3456201}"/>
              </a:ext>
            </a:extLst>
          </p:cNvPr>
          <p:cNvCxnSpPr>
            <a:cxnSpLocks/>
          </p:cNvCxnSpPr>
          <p:nvPr/>
        </p:nvCxnSpPr>
        <p:spPr>
          <a:xfrm flipH="1">
            <a:off x="10049948" y="4519124"/>
            <a:ext cx="9726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3DD9CE4-3B4D-4704-998F-4CEEF25F3BD9}"/>
              </a:ext>
            </a:extLst>
          </p:cNvPr>
          <p:cNvCxnSpPr>
            <a:cxnSpLocks/>
          </p:cNvCxnSpPr>
          <p:nvPr/>
        </p:nvCxnSpPr>
        <p:spPr>
          <a:xfrm flipH="1">
            <a:off x="7106812" y="5888810"/>
            <a:ext cx="968760" cy="5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BCD9639-98EB-4531-8536-07C7A79B0127}"/>
              </a:ext>
            </a:extLst>
          </p:cNvPr>
          <p:cNvCxnSpPr>
            <a:cxnSpLocks/>
          </p:cNvCxnSpPr>
          <p:nvPr/>
        </p:nvCxnSpPr>
        <p:spPr>
          <a:xfrm flipV="1">
            <a:off x="8073339" y="4519125"/>
            <a:ext cx="1976609" cy="13696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F85CE50B-61D5-424B-BE2E-FC92E5EB9DB4}"/>
              </a:ext>
            </a:extLst>
          </p:cNvPr>
          <p:cNvCxnSpPr>
            <a:cxnSpLocks/>
            <a:endCxn id="40" idx="6"/>
          </p:cNvCxnSpPr>
          <p:nvPr/>
        </p:nvCxnSpPr>
        <p:spPr>
          <a:xfrm flipV="1">
            <a:off x="8075572" y="2809300"/>
            <a:ext cx="49022" cy="307951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7DC0748-7C7B-412F-A3D6-8F0CDCC878FD}"/>
              </a:ext>
            </a:extLst>
          </p:cNvPr>
          <p:cNvCxnSpPr>
            <a:cxnSpLocks/>
          </p:cNvCxnSpPr>
          <p:nvPr/>
        </p:nvCxnSpPr>
        <p:spPr>
          <a:xfrm flipV="1">
            <a:off x="10052181" y="4519123"/>
            <a:ext cx="0" cy="69979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617138E8-EF4C-4F12-9268-93697969EDC8}"/>
              </a:ext>
            </a:extLst>
          </p:cNvPr>
          <p:cNvSpPr txBox="1"/>
          <p:nvPr/>
        </p:nvSpPr>
        <p:spPr>
          <a:xfrm>
            <a:off x="9752043" y="5187817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R+4r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C215F8F-CFA8-4978-A70B-62AF7A8FC488}"/>
              </a:ext>
            </a:extLst>
          </p:cNvPr>
          <p:cNvSpPr txBox="1"/>
          <p:nvPr/>
        </p:nvSpPr>
        <p:spPr>
          <a:xfrm>
            <a:off x="7781524" y="4908681"/>
            <a:ext cx="3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28C4DC9-A606-4526-A1C6-17F963AAC7CA}"/>
              </a:ext>
            </a:extLst>
          </p:cNvPr>
          <p:cNvSpPr txBox="1"/>
          <p:nvPr/>
        </p:nvSpPr>
        <p:spPr>
          <a:xfrm>
            <a:off x="8794097" y="5330506"/>
            <a:ext cx="87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R+2r</a:t>
            </a:r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D43BB46-C3B6-4F05-A9B9-945D5930F430}"/>
              </a:ext>
            </a:extLst>
          </p:cNvPr>
          <p:cNvCxnSpPr>
            <a:cxnSpLocks/>
          </p:cNvCxnSpPr>
          <p:nvPr/>
        </p:nvCxnSpPr>
        <p:spPr>
          <a:xfrm flipV="1">
            <a:off x="9056911" y="5125613"/>
            <a:ext cx="0" cy="1524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CD887254-AF54-431E-AB9F-49BFB8D20B5F}"/>
              </a:ext>
            </a:extLst>
          </p:cNvPr>
          <p:cNvSpPr txBox="1"/>
          <p:nvPr/>
        </p:nvSpPr>
        <p:spPr>
          <a:xfrm>
            <a:off x="6803581" y="5237584"/>
            <a:ext cx="43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5B312505-1B34-427F-9BD3-85ADB4C78AEF}"/>
              </a:ext>
            </a:extLst>
          </p:cNvPr>
          <p:cNvCxnSpPr>
            <a:cxnSpLocks/>
          </p:cNvCxnSpPr>
          <p:nvPr/>
        </p:nvCxnSpPr>
        <p:spPr>
          <a:xfrm>
            <a:off x="7038390" y="4519123"/>
            <a:ext cx="3016025" cy="1077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A5949DFC-C23E-4876-B980-7833A0A4B42B}"/>
              </a:ext>
            </a:extLst>
          </p:cNvPr>
          <p:cNvCxnSpPr>
            <a:cxnSpLocks/>
          </p:cNvCxnSpPr>
          <p:nvPr/>
        </p:nvCxnSpPr>
        <p:spPr>
          <a:xfrm flipH="1" flipV="1">
            <a:off x="9062243" y="2763016"/>
            <a:ext cx="4002" cy="244035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11FCD0C7-599C-45DA-B347-C68C796814EF}"/>
              </a:ext>
            </a:extLst>
          </p:cNvPr>
          <p:cNvSpPr txBox="1"/>
          <p:nvPr/>
        </p:nvSpPr>
        <p:spPr>
          <a:xfrm>
            <a:off x="6719872" y="42819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DC7CD34-1377-4D3B-87CD-FD7263D4E40E}"/>
              </a:ext>
            </a:extLst>
          </p:cNvPr>
          <p:cNvSpPr txBox="1"/>
          <p:nvPr/>
        </p:nvSpPr>
        <p:spPr>
          <a:xfrm>
            <a:off x="6714434" y="5666795"/>
            <a:ext cx="42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-r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A5D5FC-830E-401A-A385-AAA1A6A730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8865" y="2798588"/>
            <a:ext cx="916351" cy="10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roix 88">
            <a:extLst>
              <a:ext uri="{FF2B5EF4-FFF2-40B4-BE49-F238E27FC236}">
                <a16:creationId xmlns:a16="http://schemas.microsoft.com/office/drawing/2014/main" id="{452D7685-F30F-4010-87CB-AD11C5379260}"/>
              </a:ext>
            </a:extLst>
          </p:cNvPr>
          <p:cNvSpPr/>
          <p:nvPr/>
        </p:nvSpPr>
        <p:spPr>
          <a:xfrm rot="2666007">
            <a:off x="1777508" y="270406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roix 89">
            <a:extLst>
              <a:ext uri="{FF2B5EF4-FFF2-40B4-BE49-F238E27FC236}">
                <a16:creationId xmlns:a16="http://schemas.microsoft.com/office/drawing/2014/main" id="{3D5135C8-9370-4CAA-BC9A-91EBDC68B6B9}"/>
              </a:ext>
            </a:extLst>
          </p:cNvPr>
          <p:cNvSpPr/>
          <p:nvPr/>
        </p:nvSpPr>
        <p:spPr>
          <a:xfrm rot="2666007">
            <a:off x="3793739" y="2664869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roix 90">
            <a:extLst>
              <a:ext uri="{FF2B5EF4-FFF2-40B4-BE49-F238E27FC236}">
                <a16:creationId xmlns:a16="http://schemas.microsoft.com/office/drawing/2014/main" id="{F4016349-FD22-455A-AB63-3D08D329905F}"/>
              </a:ext>
            </a:extLst>
          </p:cNvPr>
          <p:cNvSpPr/>
          <p:nvPr/>
        </p:nvSpPr>
        <p:spPr>
          <a:xfrm rot="2666007">
            <a:off x="7011986" y="2711353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roix 91">
            <a:extLst>
              <a:ext uri="{FF2B5EF4-FFF2-40B4-BE49-F238E27FC236}">
                <a16:creationId xmlns:a16="http://schemas.microsoft.com/office/drawing/2014/main" id="{5388CEEA-6CDB-4D5E-9A60-0D4266128C77}"/>
              </a:ext>
            </a:extLst>
          </p:cNvPr>
          <p:cNvSpPr/>
          <p:nvPr/>
        </p:nvSpPr>
        <p:spPr>
          <a:xfrm rot="2666007">
            <a:off x="8954963" y="2659652"/>
            <a:ext cx="195895" cy="195895"/>
          </a:xfrm>
          <a:prstGeom prst="plus">
            <a:avLst>
              <a:gd name="adj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A62C253A-0DCF-4432-9D28-979055EAB6C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998402" y="2809300"/>
            <a:ext cx="97301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7D55FEA0-37AF-4242-9F95-9EA7A8A0C44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489955" y="2752439"/>
            <a:ext cx="291913" cy="41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71A4A393-BDEA-40C8-B966-BB84391AB740}"/>
              </a:ext>
            </a:extLst>
          </p:cNvPr>
          <p:cNvCxnSpPr>
            <a:cxnSpLocks/>
            <a:endCxn id="41" idx="6"/>
          </p:cNvCxnSpPr>
          <p:nvPr/>
        </p:nvCxnSpPr>
        <p:spPr>
          <a:xfrm>
            <a:off x="9164652" y="2752437"/>
            <a:ext cx="264978" cy="7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>
            <a:extLst>
              <a:ext uri="{FF2B5EF4-FFF2-40B4-BE49-F238E27FC236}">
                <a16:creationId xmlns:a16="http://schemas.microsoft.com/office/drawing/2014/main" id="{E9520C29-9041-42B9-8D69-48A01DD15F75}"/>
              </a:ext>
            </a:extLst>
          </p:cNvPr>
          <p:cNvSpPr txBox="1"/>
          <p:nvPr/>
        </p:nvSpPr>
        <p:spPr>
          <a:xfrm>
            <a:off x="3530913" y="2434421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37A542EC-0D7B-4FCB-A059-D3CB57B056BF}"/>
              </a:ext>
            </a:extLst>
          </p:cNvPr>
          <p:cNvSpPr txBox="1"/>
          <p:nvPr/>
        </p:nvSpPr>
        <p:spPr>
          <a:xfrm>
            <a:off x="9139767" y="2413149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0A4FFD3-554A-4781-8F6B-27F6CDDEE8A9}"/>
              </a:ext>
            </a:extLst>
          </p:cNvPr>
          <p:cNvSpPr txBox="1"/>
          <p:nvPr/>
        </p:nvSpPr>
        <p:spPr>
          <a:xfrm>
            <a:off x="1137893" y="240117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8968469-87BE-4797-A8F3-64722523DDB1}"/>
              </a:ext>
            </a:extLst>
          </p:cNvPr>
          <p:cNvSpPr txBox="1"/>
          <p:nvPr/>
        </p:nvSpPr>
        <p:spPr>
          <a:xfrm>
            <a:off x="6342373" y="2478832"/>
            <a:ext cx="32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683B4518-A427-4D3A-A398-8DA5ECBE8F99}"/>
              </a:ext>
            </a:extLst>
          </p:cNvPr>
          <p:cNvCxnSpPr>
            <a:cxnSpLocks/>
          </p:cNvCxnSpPr>
          <p:nvPr/>
        </p:nvCxnSpPr>
        <p:spPr>
          <a:xfrm flipV="1">
            <a:off x="7106811" y="2940523"/>
            <a:ext cx="0" cy="112146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43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138292-3562-473E-A08F-B1DCFA7662D2}"/>
              </a:ext>
            </a:extLst>
          </p:cNvPr>
          <p:cNvSpPr txBox="1"/>
          <p:nvPr/>
        </p:nvSpPr>
        <p:spPr>
          <a:xfrm>
            <a:off x="6102222" y="4812149"/>
            <a:ext cx="376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LucBerge</a:t>
            </a:r>
            <a:r>
              <a:rPr lang="fr-FR" sz="2800" dirty="0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/GitHub-</a:t>
            </a:r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2800" dirty="0">
              <a:solidFill>
                <a:srgbClr val="8399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51EFF9-A00D-41DF-BBA4-A08648F23B55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</a:t>
            </a: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DDA6BAC2-C691-460E-8902-81FE74957C85}"/>
              </a:ext>
            </a:extLst>
          </p:cNvPr>
          <p:cNvGrpSpPr/>
          <p:nvPr/>
        </p:nvGrpSpPr>
        <p:grpSpPr>
          <a:xfrm>
            <a:off x="1014975" y="2449071"/>
            <a:ext cx="4834131" cy="2250451"/>
            <a:chOff x="1154261" y="2449461"/>
            <a:chExt cx="4834131" cy="2250451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86E6733C-98A7-4217-A33D-1CAD5499D13B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A4C7C4C6-36CA-4CE3-BC12-BA186937589D}"/>
                  </a:ext>
                </a:extLst>
              </p:cNvPr>
              <p:cNvCxnSpPr>
                <a:cxnSpLocks/>
                <a:stCxn id="110" idx="1"/>
                <a:endCxn id="60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83D2D1AA-B2CD-48E8-BF5B-310ABB810476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5DF0B8CB-34F9-4F05-A9A9-F6C032963D49}"/>
                  </a:ext>
                </a:extLst>
              </p:cNvPr>
              <p:cNvCxnSpPr>
                <a:cxnSpLocks/>
                <a:stCxn id="125" idx="7"/>
                <a:endCxn id="60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Ellipse 109">
                <a:extLst>
                  <a:ext uri="{FF2B5EF4-FFF2-40B4-BE49-F238E27FC236}">
                    <a16:creationId xmlns:a16="http://schemas.microsoft.com/office/drawing/2014/main" id="{3C7ABE63-E31A-47AC-9A84-2D026E32C366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8DBA55DC-854C-49CF-84BE-978A8CE7FE96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0.33</a:t>
                </a:r>
              </a:p>
            </p:txBody>
          </p: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F09C5927-1463-4F64-BF38-5CC76DA7125E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397154C-1036-43EA-8AC7-82C572C4F22E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00C58EF-4F7F-4793-8DA6-013AA48BDC3A}"/>
              </a:ext>
            </a:extLst>
          </p:cNvPr>
          <p:cNvGrpSpPr/>
          <p:nvPr/>
        </p:nvGrpSpPr>
        <p:grpSpPr>
          <a:xfrm>
            <a:off x="6419630" y="2449071"/>
            <a:ext cx="4834131" cy="2250451"/>
            <a:chOff x="1154261" y="2449461"/>
            <a:chExt cx="4834131" cy="2250451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BE12DA62-0671-4D13-95B6-9E74AD792D24}"/>
                </a:ext>
              </a:extLst>
            </p:cNvPr>
            <p:cNvGrpSpPr/>
            <p:nvPr/>
          </p:nvGrpSpPr>
          <p:grpSpPr>
            <a:xfrm>
              <a:off x="1154261" y="2449461"/>
              <a:ext cx="4834131" cy="2250451"/>
              <a:chOff x="2465180" y="2111533"/>
              <a:chExt cx="5055862" cy="2353674"/>
            </a:xfrm>
          </p:grpSpPr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504B58C1-0FF6-4A7C-BBBD-A4541E93CB6F}"/>
                  </a:ext>
                </a:extLst>
              </p:cNvPr>
              <p:cNvCxnSpPr>
                <a:cxnSpLocks/>
                <a:stCxn id="36" idx="1"/>
                <a:endCxn id="34" idx="5"/>
              </p:cNvCxnSpPr>
              <p:nvPr/>
            </p:nvCxnSpPr>
            <p:spPr>
              <a:xfrm flipH="1" flipV="1">
                <a:off x="5259812" y="3016798"/>
                <a:ext cx="1355965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C5960F3-A5D6-4DEF-9470-1858CE3540E4}"/>
                  </a:ext>
                </a:extLst>
              </p:cNvPr>
              <p:cNvSpPr/>
              <p:nvPr/>
            </p:nvSpPr>
            <p:spPr>
              <a:xfrm>
                <a:off x="4354547" y="211153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A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0.66</a:t>
                </a:r>
              </a:p>
            </p:txBody>
          </p: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BFFDEF8B-A375-4B7A-8FB0-F9BB3932AA75}"/>
                  </a:ext>
                </a:extLst>
              </p:cNvPr>
              <p:cNvCxnSpPr>
                <a:cxnSpLocks/>
                <a:stCxn id="37" idx="7"/>
                <a:endCxn id="34" idx="3"/>
              </p:cNvCxnSpPr>
              <p:nvPr/>
            </p:nvCxnSpPr>
            <p:spPr>
              <a:xfrm flipV="1">
                <a:off x="3370445" y="3016798"/>
                <a:ext cx="1139421" cy="54314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A37E30ED-F079-4969-AB56-08A316C1F11D}"/>
                  </a:ext>
                </a:extLst>
              </p:cNvPr>
              <p:cNvSpPr/>
              <p:nvPr/>
            </p:nvSpPr>
            <p:spPr>
              <a:xfrm>
                <a:off x="6460458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c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61607DC-E008-4179-9B83-4C79CBCC026A}"/>
                  </a:ext>
                </a:extLst>
              </p:cNvPr>
              <p:cNvSpPr/>
              <p:nvPr/>
            </p:nvSpPr>
            <p:spPr>
              <a:xfrm>
                <a:off x="2465180" y="3404623"/>
                <a:ext cx="1060584" cy="10605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500" b="1" dirty="0">
                    <a:solidFill>
                      <a:schemeClr val="tx1"/>
                    </a:solidFill>
                  </a:rPr>
                  <a:t>b</a:t>
                </a:r>
              </a:p>
              <a:p>
                <a:pPr algn="ctr"/>
                <a:r>
                  <a:rPr lang="fr-FR" sz="2500" dirty="0">
                    <a:solidFill>
                      <a:srgbClr val="FF0000"/>
                    </a:solidFill>
                  </a:rPr>
                  <a:t>0.16</a:t>
                </a:r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AC0E186-9EEF-4278-B678-215FEA36884A}"/>
                  </a:ext>
                </a:extLst>
              </p:cNvPr>
              <p:cNvSpPr txBox="1"/>
              <p:nvPr/>
            </p:nvSpPr>
            <p:spPr>
              <a:xfrm rot="19987499">
                <a:off x="3504918" y="2920698"/>
                <a:ext cx="987210" cy="67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&lt; 50%</a:t>
                </a:r>
              </a:p>
              <a:p>
                <a:pPr algn="ctr"/>
                <a:r>
                  <a:rPr lang="fr-FR" dirty="0"/>
                  <a:t>100%&gt;</a:t>
                </a:r>
              </a:p>
            </p:txBody>
          </p:sp>
        </p:grp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DBC1105-11F1-46C6-8288-EBEEE1EFDA12}"/>
                </a:ext>
              </a:extLst>
            </p:cNvPr>
            <p:cNvSpPr txBox="1"/>
            <p:nvPr/>
          </p:nvSpPr>
          <p:spPr>
            <a:xfrm rot="1263790">
              <a:off x="4039837" y="3253555"/>
              <a:ext cx="943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&lt; 100%</a:t>
              </a:r>
            </a:p>
            <a:p>
              <a:pPr algn="ctr"/>
              <a:r>
                <a:rPr lang="fr-FR" dirty="0"/>
                <a:t>50%&gt;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F156A14F-A9CD-47DE-A024-4E318341D6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8582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– </a:t>
            </a:r>
            <a:r>
              <a:rPr lang="fr-FR" sz="4000" b="1" dirty="0" err="1"/>
              <a:t>Damping</a:t>
            </a:r>
            <a:r>
              <a:rPr lang="fr-FR" sz="4000" b="1" dirty="0"/>
              <a:t> factor (</a:t>
            </a:r>
            <a:r>
              <a:rPr lang="fr-FR" sz="4000" b="1" dirty="0">
                <a:sym typeface="Symbol" panose="05050102010706020507" pitchFamily="18" charset="2"/>
              </a:rPr>
              <a:t>)</a:t>
            </a:r>
            <a:endParaRPr lang="fr-FR" sz="4000" b="1" dirty="0"/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6126355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8D23D60-9258-424A-BA44-A4B50E46ED77}"/>
              </a:ext>
            </a:extLst>
          </p:cNvPr>
          <p:cNvGrpSpPr/>
          <p:nvPr/>
        </p:nvGrpSpPr>
        <p:grpSpPr>
          <a:xfrm>
            <a:off x="1018957" y="1978484"/>
            <a:ext cx="4834131" cy="3597794"/>
            <a:chOff x="1154261" y="1978486"/>
            <a:chExt cx="4834131" cy="3597794"/>
          </a:xfrm>
        </p:grpSpPr>
        <p:cxnSp>
          <p:nvCxnSpPr>
            <p:cNvPr id="12" name="Connecteur : en arc 11">
              <a:extLst>
                <a:ext uri="{FF2B5EF4-FFF2-40B4-BE49-F238E27FC236}">
                  <a16:creationId xmlns:a16="http://schemas.microsoft.com/office/drawing/2014/main" id="{F58B5E62-37DA-4657-8197-297282F37DD1}"/>
                </a:ext>
              </a:extLst>
            </p:cNvPr>
            <p:cNvCxnSpPr>
              <a:stCxn id="110" idx="2"/>
              <a:endCxn id="110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9B819C08-BC0D-4E25-856A-B9CE24FE533D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DDA6BAC2-C691-460E-8902-81FE74957C85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86E6733C-98A7-4217-A33D-1CAD5499D13B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45" name="Connecteur droit 44">
                    <a:extLst>
                      <a:ext uri="{FF2B5EF4-FFF2-40B4-BE49-F238E27FC236}">
                        <a16:creationId xmlns:a16="http://schemas.microsoft.com/office/drawing/2014/main" id="{A4C7C4C6-36CA-4CE3-BC12-BA186937589D}"/>
                      </a:ext>
                    </a:extLst>
                  </p:cNvPr>
                  <p:cNvCxnSpPr>
                    <a:cxnSpLocks/>
                    <a:stCxn id="110" idx="1"/>
                    <a:endCxn id="60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Ellipse 59">
                    <a:extLst>
                      <a:ext uri="{FF2B5EF4-FFF2-40B4-BE49-F238E27FC236}">
                        <a16:creationId xmlns:a16="http://schemas.microsoft.com/office/drawing/2014/main" id="{83D2D1AA-B2CD-48E8-BF5B-310ABB810476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cxnSp>
                <p:nvCxnSpPr>
                  <p:cNvPr id="87" name="Connecteur droit 86">
                    <a:extLst>
                      <a:ext uri="{FF2B5EF4-FFF2-40B4-BE49-F238E27FC236}">
                        <a16:creationId xmlns:a16="http://schemas.microsoft.com/office/drawing/2014/main" id="{5DF0B8CB-34F9-4F05-A9A9-F6C032963D49}"/>
                      </a:ext>
                    </a:extLst>
                  </p:cNvPr>
                  <p:cNvCxnSpPr>
                    <a:cxnSpLocks/>
                    <a:stCxn id="125" idx="7"/>
                    <a:endCxn id="60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Ellipse 109">
                    <a:extLst>
                      <a:ext uri="{FF2B5EF4-FFF2-40B4-BE49-F238E27FC236}">
                        <a16:creationId xmlns:a16="http://schemas.microsoft.com/office/drawing/2014/main" id="{3C7ABE63-E31A-47AC-9A84-2D026E32C366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25" name="Ellipse 124">
                    <a:extLst>
                      <a:ext uri="{FF2B5EF4-FFF2-40B4-BE49-F238E27FC236}">
                        <a16:creationId xmlns:a16="http://schemas.microsoft.com/office/drawing/2014/main" id="{8DBA55DC-854C-49CF-84BE-978A8CE7FE96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0.33</a:t>
                    </a:r>
                  </a:p>
                </p:txBody>
              </p:sp>
              <p:sp>
                <p:nvSpPr>
                  <p:cNvPr id="164" name="ZoneTexte 163">
                    <a:extLst>
                      <a:ext uri="{FF2B5EF4-FFF2-40B4-BE49-F238E27FC236}">
                        <a16:creationId xmlns:a16="http://schemas.microsoft.com/office/drawing/2014/main" id="{F09C5927-1463-4F64-BF38-5CC76DA7125E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2397154C-1036-43EA-8AC7-82C572C4F22E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" name="Connecteur : en arc 5">
                <a:extLst>
                  <a:ext uri="{FF2B5EF4-FFF2-40B4-BE49-F238E27FC236}">
                    <a16:creationId xmlns:a16="http://schemas.microsoft.com/office/drawing/2014/main" id="{B08ECA1B-8F7F-405F-8534-DD200A4866B5}"/>
                  </a:ext>
                </a:extLst>
              </p:cNvPr>
              <p:cNvCxnSpPr>
                <a:stCxn id="125" idx="6"/>
                <a:endCxn id="125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 : en arc 17">
                <a:extLst>
                  <a:ext uri="{FF2B5EF4-FFF2-40B4-BE49-F238E27FC236}">
                    <a16:creationId xmlns:a16="http://schemas.microsoft.com/office/drawing/2014/main" id="{FC3F70CD-A3CA-446E-A5D0-457C5B41C8B3}"/>
                  </a:ext>
                </a:extLst>
              </p:cNvPr>
              <p:cNvCxnSpPr>
                <a:stCxn id="60" idx="2"/>
                <a:endCxn id="60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04D4A17F-0213-456C-9C60-067BD456396C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7E00D93-7A19-4B04-BA90-F24BF30B39D6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8F8DD280-C0B1-4330-A2C0-7C2A37FB6996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00D1B80E-2415-4A1E-8890-3B6DFD81D6AE}"/>
              </a:ext>
            </a:extLst>
          </p:cNvPr>
          <p:cNvGrpSpPr/>
          <p:nvPr/>
        </p:nvGrpSpPr>
        <p:grpSpPr>
          <a:xfrm>
            <a:off x="6415648" y="1978482"/>
            <a:ext cx="4834131" cy="3597794"/>
            <a:chOff x="1154261" y="1978486"/>
            <a:chExt cx="4834131" cy="3597794"/>
          </a:xfrm>
        </p:grpSpPr>
        <p:cxnSp>
          <p:nvCxnSpPr>
            <p:cNvPr id="66" name="Connecteur : en arc 65">
              <a:extLst>
                <a:ext uri="{FF2B5EF4-FFF2-40B4-BE49-F238E27FC236}">
                  <a16:creationId xmlns:a16="http://schemas.microsoft.com/office/drawing/2014/main" id="{F77904A1-E113-455F-BDCB-6D064758EFC4}"/>
                </a:ext>
              </a:extLst>
            </p:cNvPr>
            <p:cNvCxnSpPr>
              <a:stCxn id="79" idx="2"/>
              <a:endCxn id="79" idx="4"/>
            </p:cNvCxnSpPr>
            <p:nvPr/>
          </p:nvCxnSpPr>
          <p:spPr>
            <a:xfrm rot="10800000" flipH="1" flipV="1">
              <a:off x="4974321" y="4192876"/>
              <a:ext cx="507036" cy="507035"/>
            </a:xfrm>
            <a:prstGeom prst="curvedConnector4">
              <a:avLst>
                <a:gd name="adj1" fmla="val -98453"/>
                <a:gd name="adj2" fmla="val 20581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E264B2D-1F36-428F-8D6F-D542BE116F1C}"/>
                </a:ext>
              </a:extLst>
            </p:cNvPr>
            <p:cNvGrpSpPr/>
            <p:nvPr/>
          </p:nvGrpSpPr>
          <p:grpSpPr>
            <a:xfrm>
              <a:off x="1154261" y="1978486"/>
              <a:ext cx="4834131" cy="3597794"/>
              <a:chOff x="1154261" y="1978486"/>
              <a:chExt cx="4834131" cy="3597794"/>
            </a:xfrm>
          </p:grpSpPr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B08174F0-6CF1-495F-B722-CFFCCEE6D70B}"/>
                  </a:ext>
                </a:extLst>
              </p:cNvPr>
              <p:cNvGrpSpPr/>
              <p:nvPr/>
            </p:nvGrpSpPr>
            <p:grpSpPr>
              <a:xfrm>
                <a:off x="1154261" y="2449461"/>
                <a:ext cx="4834131" cy="2250451"/>
                <a:chOff x="1154261" y="2449461"/>
                <a:chExt cx="4834131" cy="2250451"/>
              </a:xfrm>
            </p:grpSpPr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6E2E3919-2A66-4ED9-AFFA-2FF7D399C4F1}"/>
                    </a:ext>
                  </a:extLst>
                </p:cNvPr>
                <p:cNvGrpSpPr/>
                <p:nvPr/>
              </p:nvGrpSpPr>
              <p:grpSpPr>
                <a:xfrm>
                  <a:off x="1154261" y="2449461"/>
                  <a:ext cx="4834131" cy="2250451"/>
                  <a:chOff x="2465180" y="2111533"/>
                  <a:chExt cx="5055862" cy="2353674"/>
                </a:xfrm>
              </p:grpSpPr>
              <p:cxnSp>
                <p:nvCxnSpPr>
                  <p:cNvPr id="76" name="Connecteur droit 75">
                    <a:extLst>
                      <a:ext uri="{FF2B5EF4-FFF2-40B4-BE49-F238E27FC236}">
                        <a16:creationId xmlns:a16="http://schemas.microsoft.com/office/drawing/2014/main" id="{A275AB01-E0CB-4D6B-A32E-0422E0031234}"/>
                      </a:ext>
                    </a:extLst>
                  </p:cNvPr>
                  <p:cNvCxnSpPr>
                    <a:cxnSpLocks/>
                    <a:stCxn id="79" idx="1"/>
                    <a:endCxn id="77" idx="5"/>
                  </p:cNvCxnSpPr>
                  <p:nvPr/>
                </p:nvCxnSpPr>
                <p:spPr>
                  <a:xfrm flipH="1" flipV="1">
                    <a:off x="5259812" y="3016798"/>
                    <a:ext cx="1355965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Ellipse 76">
                    <a:extLst>
                      <a:ext uri="{FF2B5EF4-FFF2-40B4-BE49-F238E27FC236}">
                        <a16:creationId xmlns:a16="http://schemas.microsoft.com/office/drawing/2014/main" id="{59B7BEC3-5773-484B-8675-363EE6EEFCA3}"/>
                      </a:ext>
                    </a:extLst>
                  </p:cNvPr>
                  <p:cNvSpPr/>
                  <p:nvPr/>
                </p:nvSpPr>
                <p:spPr>
                  <a:xfrm>
                    <a:off x="4354547" y="211153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A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0.4</a:t>
                    </a:r>
                  </a:p>
                </p:txBody>
              </p:sp>
              <p:cxnSp>
                <p:nvCxnSpPr>
                  <p:cNvPr id="78" name="Connecteur droit 77">
                    <a:extLst>
                      <a:ext uri="{FF2B5EF4-FFF2-40B4-BE49-F238E27FC236}">
                        <a16:creationId xmlns:a16="http://schemas.microsoft.com/office/drawing/2014/main" id="{E6DE27E4-ED96-4046-892E-6398BED4D9AA}"/>
                      </a:ext>
                    </a:extLst>
                  </p:cNvPr>
                  <p:cNvCxnSpPr>
                    <a:cxnSpLocks/>
                    <a:stCxn id="80" idx="7"/>
                    <a:endCxn id="77" idx="3"/>
                  </p:cNvCxnSpPr>
                  <p:nvPr/>
                </p:nvCxnSpPr>
                <p:spPr>
                  <a:xfrm flipV="1">
                    <a:off x="3370445" y="3016798"/>
                    <a:ext cx="1139421" cy="54314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Ellipse 78">
                    <a:extLst>
                      <a:ext uri="{FF2B5EF4-FFF2-40B4-BE49-F238E27FC236}">
                        <a16:creationId xmlns:a16="http://schemas.microsoft.com/office/drawing/2014/main" id="{B5DA179C-DAF6-43DA-B7A1-5CCE67557414}"/>
                      </a:ext>
                    </a:extLst>
                  </p:cNvPr>
                  <p:cNvSpPr/>
                  <p:nvPr/>
                </p:nvSpPr>
                <p:spPr>
                  <a:xfrm>
                    <a:off x="6460458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c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0" name="Ellipse 79">
                    <a:extLst>
                      <a:ext uri="{FF2B5EF4-FFF2-40B4-BE49-F238E27FC236}">
                        <a16:creationId xmlns:a16="http://schemas.microsoft.com/office/drawing/2014/main" id="{AB6DA2B8-74E9-45C7-9BC5-090E97C5FB84}"/>
                      </a:ext>
                    </a:extLst>
                  </p:cNvPr>
                  <p:cNvSpPr/>
                  <p:nvPr/>
                </p:nvSpPr>
                <p:spPr>
                  <a:xfrm>
                    <a:off x="2465180" y="3404623"/>
                    <a:ext cx="1060584" cy="106058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25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  <a:p>
                    <a:pPr algn="ctr"/>
                    <a:r>
                      <a:rPr lang="fr-FR" sz="2500" dirty="0">
                        <a:solidFill>
                          <a:srgbClr val="FF0000"/>
                        </a:solidFill>
                      </a:rPr>
                      <a:t>0.3</a:t>
                    </a:r>
                  </a:p>
                </p:txBody>
              </p:sp>
              <p:sp>
                <p:nvSpPr>
                  <p:cNvPr id="81" name="ZoneTexte 80">
                    <a:extLst>
                      <a:ext uri="{FF2B5EF4-FFF2-40B4-BE49-F238E27FC236}">
                        <a16:creationId xmlns:a16="http://schemas.microsoft.com/office/drawing/2014/main" id="{C00C3137-33C3-4153-80E3-54F404209137}"/>
                      </a:ext>
                    </a:extLst>
                  </p:cNvPr>
                  <p:cNvSpPr txBox="1"/>
                  <p:nvPr/>
                </p:nvSpPr>
                <p:spPr>
                  <a:xfrm rot="19987499">
                    <a:off x="3504918" y="2920698"/>
                    <a:ext cx="987210" cy="675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dirty="0"/>
                      <a:t>&lt; 10%</a:t>
                    </a:r>
                  </a:p>
                  <a:p>
                    <a:pPr algn="ctr"/>
                    <a:r>
                      <a:rPr lang="fr-FR" dirty="0"/>
                      <a:t>20%&gt;</a:t>
                    </a:r>
                  </a:p>
                </p:txBody>
              </p:sp>
            </p:grpSp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516180B9-7960-40DB-A83A-648778F65A11}"/>
                    </a:ext>
                  </a:extLst>
                </p:cNvPr>
                <p:cNvSpPr txBox="1"/>
                <p:nvPr/>
              </p:nvSpPr>
              <p:spPr>
                <a:xfrm rot="1263790">
                  <a:off x="4039837" y="3253555"/>
                  <a:ext cx="943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&lt; 20%</a:t>
                  </a:r>
                </a:p>
                <a:p>
                  <a:pPr algn="ctr"/>
                  <a:r>
                    <a:rPr lang="fr-FR" dirty="0"/>
                    <a:t>10%&gt;</a:t>
                  </a:r>
                </a:p>
              </p:txBody>
            </p:sp>
          </p:grpSp>
          <p:cxnSp>
            <p:nvCxnSpPr>
              <p:cNvPr id="69" name="Connecteur : en arc 68">
                <a:extLst>
                  <a:ext uri="{FF2B5EF4-FFF2-40B4-BE49-F238E27FC236}">
                    <a16:creationId xmlns:a16="http://schemas.microsoft.com/office/drawing/2014/main" id="{87ABFEAC-C28E-40DA-832F-5F77E784D130}"/>
                  </a:ext>
                </a:extLst>
              </p:cNvPr>
              <p:cNvCxnSpPr>
                <a:stCxn id="80" idx="6"/>
                <a:endCxn id="80" idx="4"/>
              </p:cNvCxnSpPr>
              <p:nvPr/>
            </p:nvCxnSpPr>
            <p:spPr>
              <a:xfrm flipH="1">
                <a:off x="1661297" y="4192877"/>
                <a:ext cx="507035" cy="507035"/>
              </a:xfrm>
              <a:prstGeom prst="curvedConnector4">
                <a:avLst>
                  <a:gd name="adj1" fmla="val -100293"/>
                  <a:gd name="adj2" fmla="val 19293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 : en arc 69">
                <a:extLst>
                  <a:ext uri="{FF2B5EF4-FFF2-40B4-BE49-F238E27FC236}">
                    <a16:creationId xmlns:a16="http://schemas.microsoft.com/office/drawing/2014/main" id="{67038DFE-FB9E-4852-B37F-9439F1057048}"/>
                  </a:ext>
                </a:extLst>
              </p:cNvPr>
              <p:cNvCxnSpPr>
                <a:stCxn id="77" idx="2"/>
                <a:endCxn id="77" idx="0"/>
              </p:cNvCxnSpPr>
              <p:nvPr/>
            </p:nvCxnSpPr>
            <p:spPr>
              <a:xfrm rot="10800000" flipH="1">
                <a:off x="2960768" y="2449461"/>
                <a:ext cx="507036" cy="507036"/>
              </a:xfrm>
              <a:prstGeom prst="curvedConnector4">
                <a:avLst>
                  <a:gd name="adj1" fmla="val -100293"/>
                  <a:gd name="adj2" fmla="val 209494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9CE52751-C8EE-4D9C-84DB-63CF071D9E6D}"/>
                  </a:ext>
                </a:extLst>
              </p:cNvPr>
              <p:cNvSpPr txBox="1"/>
              <p:nvPr/>
            </p:nvSpPr>
            <p:spPr>
              <a:xfrm>
                <a:off x="1609578" y="5206948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B2B484CD-A028-4890-92ED-1BC316F47A1E}"/>
                  </a:ext>
                </a:extLst>
              </p:cNvPr>
              <p:cNvSpPr txBox="1"/>
              <p:nvPr/>
            </p:nvSpPr>
            <p:spPr>
              <a:xfrm>
                <a:off x="4363849" y="520694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75CC953A-6172-4B36-8CDB-4D830643AB17}"/>
                  </a:ext>
                </a:extLst>
              </p:cNvPr>
              <p:cNvSpPr txBox="1"/>
              <p:nvPr/>
            </p:nvSpPr>
            <p:spPr>
              <a:xfrm>
                <a:off x="1494534" y="1978486"/>
                <a:ext cx="11175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80% = </a:t>
                </a:r>
                <a:r>
                  <a:rPr lang="fr-FR" dirty="0">
                    <a:sym typeface="Symbol" panose="05050102010706020507" pitchFamily="18" charset="2"/>
                  </a:rPr>
                  <a:t></a:t>
                </a:r>
                <a:endParaRPr lang="fr-FR" dirty="0"/>
              </a:p>
            </p:txBody>
          </p:sp>
        </p:grpSp>
      </p:grpSp>
      <p:sp>
        <p:nvSpPr>
          <p:cNvPr id="82" name="ZoneTexte 81">
            <a:extLst>
              <a:ext uri="{FF2B5EF4-FFF2-40B4-BE49-F238E27FC236}">
                <a16:creationId xmlns:a16="http://schemas.microsoft.com/office/drawing/2014/main" id="{23DBF758-FF18-419F-8FB4-889A4436C0A4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336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138292-3562-473E-A08F-B1DCFA7662D2}"/>
              </a:ext>
            </a:extLst>
          </p:cNvPr>
          <p:cNvSpPr txBox="1"/>
          <p:nvPr/>
        </p:nvSpPr>
        <p:spPr>
          <a:xfrm>
            <a:off x="6102222" y="4812149"/>
            <a:ext cx="376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LucBerge</a:t>
            </a:r>
            <a:r>
              <a:rPr lang="fr-FR" sz="2800" dirty="0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/GitHub-</a:t>
            </a:r>
            <a:r>
              <a:rPr lang="fr-FR" sz="2800" dirty="0" err="1">
                <a:solidFill>
                  <a:srgbClr val="83992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2800" dirty="0">
              <a:solidFill>
                <a:srgbClr val="8399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2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Our objectives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5289481" y="3408449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8977611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6201094" y="3893521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8350901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9577900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8914582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7486207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5777949" y="3030240"/>
            <a:ext cx="416491" cy="4620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7203234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030152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6530012" y="3203322"/>
            <a:ext cx="82284" cy="69019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6690952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8092753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9237774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82700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8070982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10098226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7777067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695012" y="3046521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9674319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7368077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6021358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10322712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g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11016345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CD3B96-EE44-4D4F-8509-AE02372D13D2}"/>
              </a:ext>
            </a:extLst>
          </p:cNvPr>
          <p:cNvSpPr txBox="1"/>
          <p:nvPr/>
        </p:nvSpPr>
        <p:spPr>
          <a:xfrm>
            <a:off x="1001035" y="2046995"/>
            <a:ext cx="369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Page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Plotting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E1678B0-4FB0-452D-890C-7F1B10000033}"/>
              </a:ext>
            </a:extLst>
          </p:cNvPr>
          <p:cNvSpPr txBox="1"/>
          <p:nvPr/>
        </p:nvSpPr>
        <p:spPr>
          <a:xfrm>
            <a:off x="985799" y="4374512"/>
            <a:ext cx="5726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UPPERCASE = Repositories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lowercase = Users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= Weight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(proceed with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pagerank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63D4E3-9A9C-44B1-A474-DF03CA1F434B}"/>
              </a:ext>
            </a:extLst>
          </p:cNvPr>
          <p:cNvSpPr txBox="1"/>
          <p:nvPr/>
        </p:nvSpPr>
        <p:spPr>
          <a:xfrm>
            <a:off x="5772815" y="1883915"/>
            <a:ext cx="62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0.3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04A9EEF-4AFF-4AEC-A51A-B31311ED65A9}"/>
              </a:ext>
            </a:extLst>
          </p:cNvPr>
          <p:cNvSpPr txBox="1"/>
          <p:nvPr/>
        </p:nvSpPr>
        <p:spPr>
          <a:xfrm>
            <a:off x="5327006" y="3948349"/>
            <a:ext cx="66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D8A43E-75B7-4795-916C-4F21DD46FDC8}"/>
              </a:ext>
            </a:extLst>
          </p:cNvPr>
          <p:cNvSpPr txBox="1"/>
          <p:nvPr/>
        </p:nvSpPr>
        <p:spPr>
          <a:xfrm>
            <a:off x="6328161" y="4514496"/>
            <a:ext cx="6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80B3B3-E9AD-4FB4-91A3-81EC5DF858F6}"/>
              </a:ext>
            </a:extLst>
          </p:cNvPr>
          <p:cNvSpPr txBox="1"/>
          <p:nvPr/>
        </p:nvSpPr>
        <p:spPr>
          <a:xfrm>
            <a:off x="6876662" y="3419336"/>
            <a:ext cx="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6D9284B-1680-4860-AC55-F9988023B565}"/>
              </a:ext>
            </a:extLst>
          </p:cNvPr>
          <p:cNvSpPr txBox="1"/>
          <p:nvPr/>
        </p:nvSpPr>
        <p:spPr>
          <a:xfrm>
            <a:off x="7460328" y="4778892"/>
            <a:ext cx="6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19CF24-8CDE-4835-B776-CC02320CAEA7}"/>
              </a:ext>
            </a:extLst>
          </p:cNvPr>
          <p:cNvSpPr txBox="1"/>
          <p:nvPr/>
        </p:nvSpPr>
        <p:spPr>
          <a:xfrm>
            <a:off x="8753660" y="4922540"/>
            <a:ext cx="59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526B63-10F1-4D58-8D85-3AEAD9D4098B}"/>
              </a:ext>
            </a:extLst>
          </p:cNvPr>
          <p:cNvSpPr txBox="1"/>
          <p:nvPr/>
        </p:nvSpPr>
        <p:spPr>
          <a:xfrm>
            <a:off x="8557674" y="2892351"/>
            <a:ext cx="6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B1A658-7BA0-4AE8-94D2-AC2D7026ED69}"/>
              </a:ext>
            </a:extLst>
          </p:cNvPr>
          <p:cNvSpPr txBox="1"/>
          <p:nvPr/>
        </p:nvSpPr>
        <p:spPr>
          <a:xfrm>
            <a:off x="8585564" y="1898411"/>
            <a:ext cx="6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792C559-8560-485B-A881-9D314B2E756D}"/>
              </a:ext>
            </a:extLst>
          </p:cNvPr>
          <p:cNvSpPr txBox="1"/>
          <p:nvPr/>
        </p:nvSpPr>
        <p:spPr>
          <a:xfrm>
            <a:off x="10501151" y="1883915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C525B0-38D5-4B5F-BDB0-A28FA71DAAC5}"/>
              </a:ext>
            </a:extLst>
          </p:cNvPr>
          <p:cNvSpPr txBox="1"/>
          <p:nvPr/>
        </p:nvSpPr>
        <p:spPr>
          <a:xfrm>
            <a:off x="10695012" y="2783302"/>
            <a:ext cx="71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AF6468D-1227-4B8F-A8B7-0399735CE453}"/>
              </a:ext>
            </a:extLst>
          </p:cNvPr>
          <p:cNvSpPr txBox="1"/>
          <p:nvPr/>
        </p:nvSpPr>
        <p:spPr>
          <a:xfrm>
            <a:off x="10193055" y="3328402"/>
            <a:ext cx="69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91E5C87-EB51-4CE5-9E13-55B60F229BDD}"/>
              </a:ext>
            </a:extLst>
          </p:cNvPr>
          <p:cNvSpPr txBox="1"/>
          <p:nvPr/>
        </p:nvSpPr>
        <p:spPr>
          <a:xfrm>
            <a:off x="10791282" y="3993594"/>
            <a:ext cx="62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0.08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E4421E6-4CAC-4EEB-9D78-D40797C2AA63}"/>
              </a:ext>
            </a:extLst>
          </p:cNvPr>
          <p:cNvSpPr txBox="1"/>
          <p:nvPr/>
        </p:nvSpPr>
        <p:spPr>
          <a:xfrm>
            <a:off x="10860833" y="5144895"/>
            <a:ext cx="5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0.05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985F2C-088C-404A-97B8-4F5D8C1AFD4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E6733C-98A7-4217-A33D-1CAD5499D13B}"/>
              </a:ext>
            </a:extLst>
          </p:cNvPr>
          <p:cNvGrpSpPr/>
          <p:nvPr/>
        </p:nvGrpSpPr>
        <p:grpSpPr>
          <a:xfrm>
            <a:off x="943033" y="2187793"/>
            <a:ext cx="6155702" cy="3643840"/>
            <a:chOff x="1082992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76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2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/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3D2D1AA-B2CD-48E8-BF5B-310ABB810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547" y="2111533"/>
                  <a:ext cx="1060584" cy="10605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45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/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3C7ABE63-E31A-47AC-9A84-2D026E32C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0458" y="3404623"/>
                  <a:ext cx="1060584" cy="106058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/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710D359F-7F28-4A86-9D1C-920BDCBC3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92" y="2111533"/>
                  <a:ext cx="1060584" cy="106058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/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8DBA55DC-854C-49CF-84BE-978A8CE7F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180" y="3404623"/>
                  <a:ext cx="1060584" cy="106058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/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500" b="1" dirty="0">
                      <a:solidFill>
                        <a:schemeClr val="tx1"/>
                      </a:solidFill>
                    </a:rPr>
                    <a:t>B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oMath>
                    </m:oMathPara>
                  </a14:m>
                  <a:endParaRPr lang="fr-FR" sz="2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7C5D4730-E127-4EB1-9918-58068CC1E5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582" y="4861923"/>
                  <a:ext cx="1060584" cy="10605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45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47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3142736" y="227531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331665">
              <a:off x="5864227" y="288289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758758">
              <a:off x="3856537" y="3288370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2078664">
              <a:off x="3844747" y="4694345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680026">
              <a:off x="5899907" y="4677257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</p:grp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7302014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/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44B977E9-DBF9-490E-AA42-C5AB9575A9B8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338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/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𝑐𝐴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5E170F02-E9F0-4B4E-870D-CE0401A0C501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85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/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0.43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4B10F76E-164C-437E-82A7-B3AC2962EF3A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5338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40152DE3-5E38-4AC5-A521-999D0565FE83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210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.184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066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092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042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FFABBB2-96FE-4AAD-B247-B7BF1CC44379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609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.213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0.187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.212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0.157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0.231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08553707-7E10-4580-AD0A-13FBA0BD84CB}"/>
              </a:ext>
            </a:extLst>
          </p:cNvPr>
          <p:cNvSpPr txBox="1"/>
          <p:nvPr/>
        </p:nvSpPr>
        <p:spPr>
          <a:xfrm>
            <a:off x="5839407" y="6488668"/>
            <a:ext cx="5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4848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991</TotalTime>
  <Words>813</Words>
  <Application>Microsoft Office PowerPoint</Application>
  <PresentationFormat>Grand écran</PresentationFormat>
  <Paragraphs>491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Garamond</vt:lpstr>
      <vt:lpstr>Organique</vt:lpstr>
      <vt:lpstr>The GitHub map</vt:lpstr>
      <vt:lpstr>The internet map</vt:lpstr>
      <vt:lpstr>Our objectives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with mappers &amp; reducers</vt:lpstr>
      <vt:lpstr>Page Ranking – Step 1</vt:lpstr>
      <vt:lpstr>Page Ranking – Step 2</vt:lpstr>
      <vt:lpstr>Page Ranking – Step 3 to 3+N</vt:lpstr>
      <vt:lpstr>Page Ranking – Step 4+N</vt:lpstr>
      <vt:lpstr>Page Ranking &amp; Plotting results</vt:lpstr>
      <vt:lpstr>How does plotting algorithm works ?</vt:lpstr>
      <vt:lpstr>How does plotting algorithm works ?</vt:lpstr>
      <vt:lpstr>Thank you !</vt:lpstr>
      <vt:lpstr>Page Ranking algorithm – Damping factor</vt:lpstr>
      <vt:lpstr>Page Ranking algorithm – Damping factor ()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77</cp:revision>
  <dcterms:created xsi:type="dcterms:W3CDTF">2019-02-26T17:34:34Z</dcterms:created>
  <dcterms:modified xsi:type="dcterms:W3CDTF">2019-04-07T17:55:39Z</dcterms:modified>
</cp:coreProperties>
</file>